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2" r:id="rId1"/>
    <p:sldMasterId id="2147483693" r:id="rId2"/>
  </p:sldMasterIdLst>
  <p:notesMasterIdLst>
    <p:notesMasterId r:id="rId44"/>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6858000" type="screen4x3"/>
  <p:notesSz cx="6858000" cy="9144000"/>
  <p:embeddedFontLst>
    <p:embeddedFont>
      <p:font typeface="Allerta" panose="020B0604020202020204" charset="0"/>
      <p:regular r:id="rId45"/>
    </p:embeddedFont>
    <p:embeddedFont>
      <p:font typeface="Calibri" panose="020F0502020204030204" pitchFamily="34"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initials="" lastIdx="8"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138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3.fntdata"/><Relationship Id="rId50"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1.fntdata"/><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5.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4.fntdata"/><Relationship Id="rId8" Type="http://schemas.openxmlformats.org/officeDocument/2006/relationships/slide" Target="slides/slide6.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8788"/>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Calibri"/>
              <a:buNone/>
              <a:defRPr sz="12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2" y="0"/>
            <a:ext cx="2971799" cy="458788"/>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chemeClr val="dk1"/>
              </a:buClr>
              <a:buFont typeface="Calibri"/>
              <a:buNone/>
              <a:defRPr sz="12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371600" y="1143000"/>
            <a:ext cx="4114800" cy="3086098"/>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400550"/>
            <a:ext cx="5486399" cy="3600450"/>
          </a:xfrm>
          <a:prstGeom prst="rect">
            <a:avLst/>
          </a:prstGeom>
          <a:noFill/>
          <a:ln>
            <a:noFill/>
          </a:ln>
        </p:spPr>
        <p:txBody>
          <a:bodyPr lIns="91425" tIns="91425" rIns="91425" bIns="91425" anchor="t" anchorCtr="0"/>
          <a:lstStyle>
            <a:lvl1pPr marL="0" marR="0" lvl="0"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8785"/>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1"/>
              </a:buClr>
              <a:buFont typeface="Calibri"/>
              <a:buNone/>
              <a:defRPr sz="12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2" y="8685213"/>
            <a:ext cx="2971799" cy="458785"/>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8450176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Shape 328"/>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29" name="Shape 329"/>
          <p:cNvSpPr txBox="1">
            <a:spLocks noGrp="1"/>
          </p:cNvSpPr>
          <p:nvPr>
            <p:ph type="body" idx="1"/>
          </p:nvPr>
        </p:nvSpPr>
        <p:spPr>
          <a:xfrm>
            <a:off x="685800" y="4400550"/>
            <a:ext cx="5486399" cy="360045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lang="en-US"/>
          </a:p>
        </p:txBody>
      </p:sp>
      <p:sp>
        <p:nvSpPr>
          <p:cNvPr id="330" name="Shape 330"/>
          <p:cNvSpPr txBox="1">
            <a:spLocks noGrp="1"/>
          </p:cNvSpPr>
          <p:nvPr>
            <p:ph type="sldNum" idx="12"/>
          </p:nvPr>
        </p:nvSpPr>
        <p:spPr>
          <a:xfrm>
            <a:off x="3884612" y="8685213"/>
            <a:ext cx="2971799" cy="458785"/>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97789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Shape 33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38" name="Shape 33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a:p>
        </p:txBody>
      </p:sp>
      <p:sp>
        <p:nvSpPr>
          <p:cNvPr id="339" name="Shape 33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2</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2145902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Shape 34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46" name="Shape 34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Calibri"/>
              <a:buNone/>
            </a:pPr>
            <a:endParaRPr lang="en-US">
              <a:sym typeface="Allerta"/>
            </a:endParaRPr>
          </a:p>
        </p:txBody>
      </p:sp>
      <p:sp>
        <p:nvSpPr>
          <p:cNvPr id="347" name="Shape 34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3</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3359004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Shape 35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55" name="Shape 35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a:p>
        </p:txBody>
      </p:sp>
      <p:sp>
        <p:nvSpPr>
          <p:cNvPr id="356" name="Shape 35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4</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2770291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Shape 36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lang="en-US">
              <a:sym typeface="Allerta"/>
            </a:endParaRPr>
          </a:p>
        </p:txBody>
      </p:sp>
      <p:sp>
        <p:nvSpPr>
          <p:cNvPr id="364" name="Shape 36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290870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Shape 37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72" name="Shape 372"/>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lang="en-US">
              <a:sym typeface="Allerta"/>
            </a:endParaRPr>
          </a:p>
        </p:txBody>
      </p:sp>
      <p:sp>
        <p:nvSpPr>
          <p:cNvPr id="373" name="Shape 37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Calibri"/>
              <a:buNone/>
            </a:pPr>
            <a:fld id="{00000000-1234-1234-1234-123412341234}" type="slidenum">
              <a:rPr lang="en-US" sz="1400" b="0" i="0" u="none" strike="noStrike" cap="none">
                <a:solidFill>
                  <a:srgbClr val="000000"/>
                </a:solidFill>
                <a:latin typeface="Allerta"/>
                <a:ea typeface="Allerta"/>
                <a:cs typeface="Allerta"/>
                <a:sym typeface="Allerta"/>
              </a:rPr>
              <a:t>6</a:t>
            </a:fld>
            <a:endParaRPr lang="en-US" sz="1400" b="0" i="0" u="none" strike="noStrike" cap="none">
              <a:solidFill>
                <a:srgbClr val="000000"/>
              </a:solidFill>
              <a:latin typeface="Allerta"/>
              <a:ea typeface="Allerta"/>
              <a:cs typeface="Allerta"/>
              <a:sym typeface="Allerta"/>
            </a:endParaRPr>
          </a:p>
        </p:txBody>
      </p:sp>
    </p:spTree>
    <p:extLst>
      <p:ext uri="{BB962C8B-B14F-4D97-AF65-F5344CB8AC3E}">
        <p14:creationId xmlns:p14="http://schemas.microsoft.com/office/powerpoint/2010/main" val="3275660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Shape 3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81" name="Shape 38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lang="en-US">
              <a:sym typeface="Allerta"/>
            </a:endParaRPr>
          </a:p>
        </p:txBody>
      </p:sp>
      <p:sp>
        <p:nvSpPr>
          <p:cNvPr id="382" name="Shape 38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7</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1013226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Shape 388"/>
          <p:cNvSpPr txBox="1">
            <a:spLocks noGrp="1"/>
          </p:cNvSpPr>
          <p:nvPr>
            <p:ph type="body" idx="1"/>
          </p:nvPr>
        </p:nvSpPr>
        <p:spPr>
          <a:xfrm>
            <a:off x="685800" y="4400550"/>
            <a:ext cx="5486399" cy="3600599"/>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lang="en-US"/>
          </a:p>
        </p:txBody>
      </p:sp>
      <p:sp>
        <p:nvSpPr>
          <p:cNvPr id="389" name="Shape 389"/>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908687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Shape 393"/>
          <p:cNvSpPr txBox="1">
            <a:spLocks noGrp="1"/>
          </p:cNvSpPr>
          <p:nvPr>
            <p:ph type="body" idx="1"/>
          </p:nvPr>
        </p:nvSpPr>
        <p:spPr>
          <a:xfrm>
            <a:off x="685800" y="4400550"/>
            <a:ext cx="5486399" cy="3600450"/>
          </a:xfrm>
          <a:prstGeom prst="rect">
            <a:avLst/>
          </a:prstGeom>
          <a:noFill/>
          <a:ln>
            <a:noFill/>
          </a:ln>
        </p:spPr>
        <p:txBody>
          <a:bodyPr lIns="91425" tIns="91425" rIns="91425" bIns="91425" anchor="t" anchorCtr="0">
            <a:noAutofit/>
          </a:bodyPr>
          <a:lstStyle/>
          <a:p>
            <a:pPr marL="0" marR="0" lvl="0" indent="0" algn="l" rtl="0">
              <a:spcBef>
                <a:spcPts val="0"/>
              </a:spcBef>
              <a:spcAft>
                <a:spcPts val="0"/>
              </a:spcAft>
              <a:buClr>
                <a:schemeClr val="dk1"/>
              </a:buClr>
              <a:buSzPct val="25000"/>
              <a:buFont typeface="Calibri"/>
              <a:buNone/>
            </a:pPr>
            <a:endParaRPr lang="en-US"/>
          </a:p>
        </p:txBody>
      </p:sp>
      <p:sp>
        <p:nvSpPr>
          <p:cNvPr id="394" name="Shape 394"/>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1912208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Shape 401"/>
          <p:cNvSpPr txBox="1">
            <a:spLocks noGrp="1"/>
          </p:cNvSpPr>
          <p:nvPr>
            <p:ph type="body" idx="1"/>
          </p:nvPr>
        </p:nvSpPr>
        <p:spPr>
          <a:xfrm>
            <a:off x="685800" y="4400550"/>
            <a:ext cx="5486399" cy="3600599"/>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402" name="Shape 402"/>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9396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Shape 408"/>
          <p:cNvSpPr txBox="1">
            <a:spLocks noGrp="1"/>
          </p:cNvSpPr>
          <p:nvPr>
            <p:ph type="body" idx="1"/>
          </p:nvPr>
        </p:nvSpPr>
        <p:spPr>
          <a:xfrm>
            <a:off x="685800" y="4400550"/>
            <a:ext cx="5486399" cy="3600599"/>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lang="en-US"/>
          </a:p>
        </p:txBody>
      </p:sp>
      <p:sp>
        <p:nvSpPr>
          <p:cNvPr id="409" name="Shape 409"/>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64228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Shape 416"/>
          <p:cNvSpPr txBox="1">
            <a:spLocks noGrp="1"/>
          </p:cNvSpPr>
          <p:nvPr>
            <p:ph type="body" idx="1"/>
          </p:nvPr>
        </p:nvSpPr>
        <p:spPr>
          <a:xfrm>
            <a:off x="685800" y="4400550"/>
            <a:ext cx="5486399" cy="360045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lang="en-US"/>
          </a:p>
        </p:txBody>
      </p:sp>
      <p:sp>
        <p:nvSpPr>
          <p:cNvPr id="417" name="Shape 417"/>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6236177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Shape 42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22" name="Shape 42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lang="en-US">
              <a:sym typeface="Allerta"/>
            </a:endParaRPr>
          </a:p>
        </p:txBody>
      </p:sp>
      <p:sp>
        <p:nvSpPr>
          <p:cNvPr id="423" name="Shape 42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13</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25881453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Shape 428"/>
          <p:cNvSpPr txBox="1">
            <a:spLocks noGrp="1"/>
          </p:cNvSpPr>
          <p:nvPr>
            <p:ph type="body" idx="1"/>
          </p:nvPr>
        </p:nvSpPr>
        <p:spPr>
          <a:xfrm>
            <a:off x="685800" y="4400550"/>
            <a:ext cx="5486399" cy="360045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lang="en-US"/>
          </a:p>
        </p:txBody>
      </p:sp>
      <p:sp>
        <p:nvSpPr>
          <p:cNvPr id="429" name="Shape 429"/>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8028869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Shape 433"/>
          <p:cNvSpPr txBox="1">
            <a:spLocks noGrp="1"/>
          </p:cNvSpPr>
          <p:nvPr>
            <p:ph type="body" idx="1"/>
          </p:nvPr>
        </p:nvSpPr>
        <p:spPr>
          <a:xfrm>
            <a:off x="685800" y="4400550"/>
            <a:ext cx="5486399" cy="3600599"/>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lang="en-US"/>
          </a:p>
        </p:txBody>
      </p:sp>
      <p:sp>
        <p:nvSpPr>
          <p:cNvPr id="434" name="Shape 434"/>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2531023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Shape 441"/>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42" name="Shape 442"/>
          <p:cNvSpPr txBox="1">
            <a:spLocks noGrp="1"/>
          </p:cNvSpPr>
          <p:nvPr>
            <p:ph type="body" idx="1"/>
          </p:nvPr>
        </p:nvSpPr>
        <p:spPr>
          <a:xfrm>
            <a:off x="685800" y="4400550"/>
            <a:ext cx="5486399" cy="3600599"/>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lang="en-US"/>
          </a:p>
        </p:txBody>
      </p:sp>
      <p:sp>
        <p:nvSpPr>
          <p:cNvPr id="443" name="Shape 443"/>
          <p:cNvSpPr txBox="1">
            <a:spLocks noGrp="1"/>
          </p:cNvSpPr>
          <p:nvPr>
            <p:ph type="sldNum" idx="12"/>
          </p:nvPr>
        </p:nvSpPr>
        <p:spPr>
          <a:xfrm>
            <a:off x="3884612" y="8685213"/>
            <a:ext cx="2971799" cy="458699"/>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16</a:t>
            </a:fld>
            <a:endParaRPr lang="en-U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2097022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Shape 447"/>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48" name="Shape 448"/>
          <p:cNvSpPr txBox="1">
            <a:spLocks noGrp="1"/>
          </p:cNvSpPr>
          <p:nvPr>
            <p:ph type="body" idx="1"/>
          </p:nvPr>
        </p:nvSpPr>
        <p:spPr>
          <a:xfrm>
            <a:off x="685800" y="4400550"/>
            <a:ext cx="5486399" cy="3600599"/>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lang="en-US"/>
          </a:p>
        </p:txBody>
      </p:sp>
      <p:sp>
        <p:nvSpPr>
          <p:cNvPr id="449" name="Shape 449"/>
          <p:cNvSpPr txBox="1">
            <a:spLocks noGrp="1"/>
          </p:cNvSpPr>
          <p:nvPr>
            <p:ph type="sldNum" idx="12"/>
          </p:nvPr>
        </p:nvSpPr>
        <p:spPr>
          <a:xfrm>
            <a:off x="3884612" y="8685213"/>
            <a:ext cx="2971799" cy="458699"/>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17</a:t>
            </a:fld>
            <a:endParaRPr lang="en-U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9086280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Shape 453"/>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54" name="Shape 454"/>
          <p:cNvSpPr txBox="1">
            <a:spLocks noGrp="1"/>
          </p:cNvSpPr>
          <p:nvPr>
            <p:ph type="body" idx="1"/>
          </p:nvPr>
        </p:nvSpPr>
        <p:spPr>
          <a:xfrm>
            <a:off x="685800" y="4400550"/>
            <a:ext cx="5486399" cy="3600599"/>
          </a:xfrm>
          <a:prstGeom prst="rect">
            <a:avLst/>
          </a:prstGeom>
          <a:noFill/>
          <a:ln>
            <a:noFill/>
          </a:ln>
        </p:spPr>
        <p:txBody>
          <a:bodyPr lIns="91425" tIns="91425" rIns="91425" bIns="91425" anchor="t" anchorCtr="0">
            <a:noAutofit/>
          </a:bodyPr>
          <a:lstStyle/>
          <a:p>
            <a:pPr marL="0" marR="0" lvl="0" indent="0" algn="l" rtl="0">
              <a:spcBef>
                <a:spcPts val="0"/>
              </a:spcBef>
              <a:spcAft>
                <a:spcPts val="0"/>
              </a:spcAft>
              <a:buClr>
                <a:schemeClr val="dk1"/>
              </a:buClr>
              <a:buSzPct val="25000"/>
              <a:buFont typeface="Calibri"/>
              <a:buNone/>
            </a:pPr>
            <a:endParaRPr lang="en-US"/>
          </a:p>
        </p:txBody>
      </p:sp>
      <p:sp>
        <p:nvSpPr>
          <p:cNvPr id="455" name="Shape 455"/>
          <p:cNvSpPr txBox="1">
            <a:spLocks noGrp="1"/>
          </p:cNvSpPr>
          <p:nvPr>
            <p:ph type="sldNum" idx="12"/>
          </p:nvPr>
        </p:nvSpPr>
        <p:spPr>
          <a:xfrm>
            <a:off x="3884612" y="8685213"/>
            <a:ext cx="2971799" cy="458699"/>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18</a:t>
            </a:fld>
            <a:endParaRPr lang="en-U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4095777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Shape 461"/>
          <p:cNvSpPr txBox="1">
            <a:spLocks noGrp="1"/>
          </p:cNvSpPr>
          <p:nvPr>
            <p:ph type="body" idx="1"/>
          </p:nvPr>
        </p:nvSpPr>
        <p:spPr>
          <a:xfrm>
            <a:off x="685800" y="4400550"/>
            <a:ext cx="5486399" cy="3600599"/>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462" name="Shape 462"/>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095835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Shape 46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69" name="Shape 46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lang="en-US">
              <a:sym typeface="Allerta"/>
            </a:endParaRPr>
          </a:p>
        </p:txBody>
      </p:sp>
      <p:sp>
        <p:nvSpPr>
          <p:cNvPr id="470" name="Shape 47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20</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232920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Shape 475"/>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76" name="Shape 476"/>
          <p:cNvSpPr txBox="1">
            <a:spLocks noGrp="1"/>
          </p:cNvSpPr>
          <p:nvPr>
            <p:ph type="body" idx="1"/>
          </p:nvPr>
        </p:nvSpPr>
        <p:spPr>
          <a:xfrm>
            <a:off x="685800" y="4400550"/>
            <a:ext cx="5486399" cy="3600599"/>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a:p>
        </p:txBody>
      </p:sp>
      <p:sp>
        <p:nvSpPr>
          <p:cNvPr id="477" name="Shape 477"/>
          <p:cNvSpPr txBox="1">
            <a:spLocks noGrp="1"/>
          </p:cNvSpPr>
          <p:nvPr>
            <p:ph type="sldNum" idx="12"/>
          </p:nvPr>
        </p:nvSpPr>
        <p:spPr>
          <a:xfrm>
            <a:off x="3884612" y="8685213"/>
            <a:ext cx="2971799" cy="458699"/>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017567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Shape 481"/>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82" name="Shape 482"/>
          <p:cNvSpPr txBox="1">
            <a:spLocks noGrp="1"/>
          </p:cNvSpPr>
          <p:nvPr>
            <p:ph type="body" idx="1"/>
          </p:nvPr>
        </p:nvSpPr>
        <p:spPr>
          <a:xfrm>
            <a:off x="685800" y="4400550"/>
            <a:ext cx="5486399" cy="3600599"/>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a:p>
        </p:txBody>
      </p:sp>
      <p:sp>
        <p:nvSpPr>
          <p:cNvPr id="483" name="Shape 483"/>
          <p:cNvSpPr txBox="1">
            <a:spLocks noGrp="1"/>
          </p:cNvSpPr>
          <p:nvPr>
            <p:ph type="sldNum" idx="12"/>
          </p:nvPr>
        </p:nvSpPr>
        <p:spPr>
          <a:xfrm>
            <a:off x="3884612" y="8685213"/>
            <a:ext cx="2971799" cy="458699"/>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659517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Shape 487"/>
          <p:cNvSpPr txBox="1">
            <a:spLocks noGrp="1"/>
          </p:cNvSpPr>
          <p:nvPr>
            <p:ph type="body" idx="1"/>
          </p:nvPr>
        </p:nvSpPr>
        <p:spPr>
          <a:xfrm>
            <a:off x="685800" y="4400550"/>
            <a:ext cx="5486399" cy="3600599"/>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lang="en-US"/>
          </a:p>
        </p:txBody>
      </p:sp>
      <p:sp>
        <p:nvSpPr>
          <p:cNvPr id="488" name="Shape 488"/>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0371641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Shape 492"/>
          <p:cNvSpPr txBox="1">
            <a:spLocks noGrp="1"/>
          </p:cNvSpPr>
          <p:nvPr>
            <p:ph type="body" idx="1"/>
          </p:nvPr>
        </p:nvSpPr>
        <p:spPr>
          <a:xfrm>
            <a:off x="685800" y="4400550"/>
            <a:ext cx="5486399" cy="3600599"/>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a:p>
        </p:txBody>
      </p:sp>
      <p:sp>
        <p:nvSpPr>
          <p:cNvPr id="493" name="Shape 493"/>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9088256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Shape 500"/>
          <p:cNvSpPr txBox="1">
            <a:spLocks noGrp="1"/>
          </p:cNvSpPr>
          <p:nvPr>
            <p:ph type="body" idx="1"/>
          </p:nvPr>
        </p:nvSpPr>
        <p:spPr>
          <a:xfrm>
            <a:off x="685800" y="4400550"/>
            <a:ext cx="5486399" cy="3600599"/>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a:p>
        </p:txBody>
      </p:sp>
      <p:sp>
        <p:nvSpPr>
          <p:cNvPr id="501" name="Shape 501"/>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6771970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Shape 507"/>
          <p:cNvSpPr txBox="1">
            <a:spLocks noGrp="1"/>
          </p:cNvSpPr>
          <p:nvPr>
            <p:ph type="body" idx="1"/>
          </p:nvPr>
        </p:nvSpPr>
        <p:spPr>
          <a:xfrm>
            <a:off x="685800" y="4400550"/>
            <a:ext cx="5486399" cy="3600599"/>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a:p>
        </p:txBody>
      </p:sp>
      <p:sp>
        <p:nvSpPr>
          <p:cNvPr id="508" name="Shape 508"/>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6465184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Shape 515"/>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16" name="Shape 516"/>
          <p:cNvSpPr txBox="1">
            <a:spLocks noGrp="1"/>
          </p:cNvSpPr>
          <p:nvPr>
            <p:ph type="body" idx="1"/>
          </p:nvPr>
        </p:nvSpPr>
        <p:spPr>
          <a:xfrm>
            <a:off x="685800" y="4400550"/>
            <a:ext cx="5486399" cy="3600599"/>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517" name="Shape 517"/>
          <p:cNvSpPr txBox="1">
            <a:spLocks noGrp="1"/>
          </p:cNvSpPr>
          <p:nvPr>
            <p:ph type="sldNum" idx="12"/>
          </p:nvPr>
        </p:nvSpPr>
        <p:spPr>
          <a:xfrm>
            <a:off x="3884612" y="8685213"/>
            <a:ext cx="2971799" cy="458699"/>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27</a:t>
            </a:fld>
            <a:endParaRPr lang="en-U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551069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Shape 524"/>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25" name="Shape 525"/>
          <p:cNvSpPr txBox="1">
            <a:spLocks noGrp="1"/>
          </p:cNvSpPr>
          <p:nvPr>
            <p:ph type="body" idx="1"/>
          </p:nvPr>
        </p:nvSpPr>
        <p:spPr>
          <a:xfrm>
            <a:off x="685800" y="4400550"/>
            <a:ext cx="5486399" cy="3600599"/>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526" name="Shape 526"/>
          <p:cNvSpPr txBox="1">
            <a:spLocks noGrp="1"/>
          </p:cNvSpPr>
          <p:nvPr>
            <p:ph type="sldNum" idx="12"/>
          </p:nvPr>
        </p:nvSpPr>
        <p:spPr>
          <a:xfrm>
            <a:off x="3884612" y="8685213"/>
            <a:ext cx="2971799" cy="458699"/>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28</a:t>
            </a:fld>
            <a:endParaRPr lang="en-U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1493037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Shape 530"/>
          <p:cNvSpPr txBox="1">
            <a:spLocks noGrp="1"/>
          </p:cNvSpPr>
          <p:nvPr>
            <p:ph type="body" idx="1"/>
          </p:nvPr>
        </p:nvSpPr>
        <p:spPr>
          <a:xfrm>
            <a:off x="685800" y="4400550"/>
            <a:ext cx="5486399" cy="3600599"/>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lang="en-US"/>
          </a:p>
        </p:txBody>
      </p:sp>
      <p:sp>
        <p:nvSpPr>
          <p:cNvPr id="531" name="Shape 531"/>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4837477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Shape 535"/>
          <p:cNvSpPr txBox="1">
            <a:spLocks noGrp="1"/>
          </p:cNvSpPr>
          <p:nvPr>
            <p:ph type="body" idx="1"/>
          </p:nvPr>
        </p:nvSpPr>
        <p:spPr>
          <a:xfrm>
            <a:off x="685800" y="4400550"/>
            <a:ext cx="5486399" cy="3600599"/>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536" name="Shape 536"/>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4506588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Shape 546"/>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47" name="Shape 547"/>
          <p:cNvSpPr txBox="1">
            <a:spLocks noGrp="1"/>
          </p:cNvSpPr>
          <p:nvPr>
            <p:ph type="body" idx="1"/>
          </p:nvPr>
        </p:nvSpPr>
        <p:spPr>
          <a:xfrm>
            <a:off x="685800" y="4400550"/>
            <a:ext cx="5486399" cy="3600599"/>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a:p>
        </p:txBody>
      </p:sp>
      <p:sp>
        <p:nvSpPr>
          <p:cNvPr id="548" name="Shape 548"/>
          <p:cNvSpPr txBox="1">
            <a:spLocks noGrp="1"/>
          </p:cNvSpPr>
          <p:nvPr>
            <p:ph type="sldNum" idx="12"/>
          </p:nvPr>
        </p:nvSpPr>
        <p:spPr>
          <a:xfrm>
            <a:off x="3884612" y="8685213"/>
            <a:ext cx="2971799" cy="458699"/>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31</a:t>
            </a:fld>
            <a:endParaRPr lang="en-U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4441579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Shape 552"/>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53" name="Shape 553"/>
          <p:cNvSpPr txBox="1">
            <a:spLocks noGrp="1"/>
          </p:cNvSpPr>
          <p:nvPr>
            <p:ph type="body" idx="1"/>
          </p:nvPr>
        </p:nvSpPr>
        <p:spPr>
          <a:xfrm>
            <a:off x="685800" y="4400550"/>
            <a:ext cx="5486399" cy="3600599"/>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a:p>
        </p:txBody>
      </p:sp>
      <p:sp>
        <p:nvSpPr>
          <p:cNvPr id="554" name="Shape 554"/>
          <p:cNvSpPr txBox="1">
            <a:spLocks noGrp="1"/>
          </p:cNvSpPr>
          <p:nvPr>
            <p:ph type="sldNum" idx="12"/>
          </p:nvPr>
        </p:nvSpPr>
        <p:spPr>
          <a:xfrm>
            <a:off x="3884612" y="8685213"/>
            <a:ext cx="2971799" cy="458699"/>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t>32</a:t>
            </a:fld>
            <a:endParaRPr lang="en-US"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5743377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Shape 558"/>
          <p:cNvSpPr txBox="1">
            <a:spLocks noGrp="1"/>
          </p:cNvSpPr>
          <p:nvPr>
            <p:ph type="body" idx="1"/>
          </p:nvPr>
        </p:nvSpPr>
        <p:spPr>
          <a:xfrm>
            <a:off x="685800" y="4400550"/>
            <a:ext cx="5486399" cy="3600599"/>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lang="en-US"/>
          </a:p>
        </p:txBody>
      </p:sp>
      <p:sp>
        <p:nvSpPr>
          <p:cNvPr id="559" name="Shape 559"/>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2055166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Shape 565"/>
          <p:cNvSpPr txBox="1">
            <a:spLocks noGrp="1"/>
          </p:cNvSpPr>
          <p:nvPr>
            <p:ph type="body" idx="1"/>
          </p:nvPr>
        </p:nvSpPr>
        <p:spPr>
          <a:xfrm>
            <a:off x="685800" y="4400550"/>
            <a:ext cx="5486399" cy="3600599"/>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a:p>
        </p:txBody>
      </p:sp>
      <p:sp>
        <p:nvSpPr>
          <p:cNvPr id="566" name="Shape 566"/>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75119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Shape 572"/>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73" name="Shape 573"/>
          <p:cNvSpPr txBox="1">
            <a:spLocks noGrp="1"/>
          </p:cNvSpPr>
          <p:nvPr>
            <p:ph type="body" idx="1"/>
          </p:nvPr>
        </p:nvSpPr>
        <p:spPr>
          <a:xfrm>
            <a:off x="685800" y="4400550"/>
            <a:ext cx="5486399" cy="3600599"/>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Calibri"/>
              <a:buNone/>
            </a:pPr>
            <a:endParaRPr lang="en-US"/>
          </a:p>
        </p:txBody>
      </p:sp>
      <p:sp>
        <p:nvSpPr>
          <p:cNvPr id="574" name="Shape 574"/>
          <p:cNvSpPr txBox="1">
            <a:spLocks noGrp="1"/>
          </p:cNvSpPr>
          <p:nvPr>
            <p:ph type="sldNum" idx="12"/>
          </p:nvPr>
        </p:nvSpPr>
        <p:spPr>
          <a:xfrm>
            <a:off x="3884612" y="8685213"/>
            <a:ext cx="2971799" cy="458699"/>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35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499586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Shape 578"/>
          <p:cNvSpPr txBox="1">
            <a:spLocks noGrp="1"/>
          </p:cNvSpPr>
          <p:nvPr>
            <p:ph type="body" idx="1"/>
          </p:nvPr>
        </p:nvSpPr>
        <p:spPr>
          <a:xfrm>
            <a:off x="685800" y="4400550"/>
            <a:ext cx="5486399" cy="3600599"/>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579" name="Shape 579"/>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9619455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Shape 58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86" name="Shape 58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lang="en-US">
              <a:sym typeface="Allerta"/>
            </a:endParaRPr>
          </a:p>
        </p:txBody>
      </p:sp>
      <p:sp>
        <p:nvSpPr>
          <p:cNvPr id="587" name="Shape 58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37</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14700006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Shape 593"/>
          <p:cNvSpPr txBox="1">
            <a:spLocks noGrp="1"/>
          </p:cNvSpPr>
          <p:nvPr>
            <p:ph type="body" idx="1"/>
          </p:nvPr>
        </p:nvSpPr>
        <p:spPr>
          <a:xfrm>
            <a:off x="685800" y="4400550"/>
            <a:ext cx="5486399" cy="360045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lang="en-US"/>
          </a:p>
        </p:txBody>
      </p:sp>
      <p:sp>
        <p:nvSpPr>
          <p:cNvPr id="594" name="Shape 594"/>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0066044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Shape 59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99" name="Shape 59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lang="en-US">
              <a:sym typeface="Allerta"/>
            </a:endParaRPr>
          </a:p>
        </p:txBody>
      </p:sp>
      <p:sp>
        <p:nvSpPr>
          <p:cNvPr id="600" name="Shape 60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39</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27034176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Shape 606"/>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607" name="Shape 607"/>
          <p:cNvSpPr>
            <a:spLocks noGrp="1" noRot="1" noChangeAspect="1"/>
          </p:cNvSpPr>
          <p:nvPr>
            <p:ph type="sldImg" idx="2"/>
          </p:nvPr>
        </p:nvSpPr>
        <p:spPr>
          <a:xfrm>
            <a:off x="1371600" y="1143000"/>
            <a:ext cx="4114800" cy="3086098"/>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27254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Shape 612"/>
          <p:cNvSpPr txBox="1">
            <a:spLocks noGrp="1"/>
          </p:cNvSpPr>
          <p:nvPr>
            <p:ph type="body" idx="1"/>
          </p:nvPr>
        </p:nvSpPr>
        <p:spPr>
          <a:xfrm>
            <a:off x="685800" y="4400550"/>
            <a:ext cx="5486399" cy="360045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613" name="Shape 613"/>
          <p:cNvSpPr>
            <a:spLocks noGrp="1" noRot="1" noChangeAspect="1"/>
          </p:cNvSpPr>
          <p:nvPr>
            <p:ph type="sldImg" idx="2"/>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1399619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Slide CA and SAP">
    <p:spTree>
      <p:nvGrpSpPr>
        <p:cNvPr id="1" name="Shape 12"/>
        <p:cNvGrpSpPr/>
        <p:nvPr/>
      </p:nvGrpSpPr>
      <p:grpSpPr>
        <a:xfrm>
          <a:off x="0" y="0"/>
          <a:ext cx="0" cy="0"/>
          <a:chOff x="0" y="0"/>
          <a:chExt cx="0" cy="0"/>
        </a:xfrm>
      </p:grpSpPr>
      <p:sp>
        <p:nvSpPr>
          <p:cNvPr id="13" name="Shape 13"/>
          <p:cNvSpPr txBox="1">
            <a:spLocks noGrp="1"/>
          </p:cNvSpPr>
          <p:nvPr>
            <p:ph type="ctrTitle"/>
          </p:nvPr>
        </p:nvSpPr>
        <p:spPr>
          <a:xfrm>
            <a:off x="219318" y="2982072"/>
            <a:ext cx="8619880" cy="850387"/>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0514F"/>
              </a:buClr>
              <a:buFont typeface="Allerta"/>
              <a:buNone/>
              <a:defRPr sz="2800" b="0" i="0" u="none" strike="noStrike" cap="none">
                <a:solidFill>
                  <a:srgbClr val="50514F"/>
                </a:solidFill>
                <a:latin typeface="Allerta"/>
                <a:ea typeface="Allerta"/>
                <a:cs typeface="Allerta"/>
                <a:sym typeface="Allerta"/>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14" name="Shape 14"/>
          <p:cNvSpPr txBox="1">
            <a:spLocks noGrp="1"/>
          </p:cNvSpPr>
          <p:nvPr>
            <p:ph type="subTitle" idx="1"/>
          </p:nvPr>
        </p:nvSpPr>
        <p:spPr>
          <a:xfrm>
            <a:off x="219319" y="3832457"/>
            <a:ext cx="8619878" cy="792405"/>
          </a:xfrm>
          <a:prstGeom prst="rect">
            <a:avLst/>
          </a:prstGeom>
          <a:noFill/>
          <a:ln>
            <a:noFill/>
          </a:ln>
        </p:spPr>
        <p:txBody>
          <a:bodyPr lIns="91425" tIns="91425" rIns="91425" bIns="91425" anchor="t" anchorCtr="0"/>
          <a:lstStyle>
            <a:lvl1pPr marL="0" marR="0" lvl="0"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1pPr>
            <a:lvl2pPr marL="457200" marR="0" lvl="1"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lnSpc>
                <a:spcPct val="100000"/>
              </a:lnSpc>
              <a:spcBef>
                <a:spcPts val="360"/>
              </a:spcBef>
              <a:spcAft>
                <a:spcPts val="0"/>
              </a:spcAft>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5" name="Shape 15"/>
          <p:cNvSpPr/>
          <p:nvPr/>
        </p:nvSpPr>
        <p:spPr>
          <a:xfrm>
            <a:off x="0" y="1737610"/>
            <a:ext cx="9144000" cy="111125"/>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pic>
        <p:nvPicPr>
          <p:cNvPr id="16" name="Shape 16"/>
          <p:cNvPicPr preferRelativeResize="0"/>
          <p:nvPr/>
        </p:nvPicPr>
        <p:blipFill rotWithShape="1">
          <a:blip r:embed="rId2">
            <a:alphaModFix/>
          </a:blip>
          <a:srcRect/>
          <a:stretch/>
        </p:blipFill>
        <p:spPr>
          <a:xfrm>
            <a:off x="304801" y="394130"/>
            <a:ext cx="2235199" cy="210147"/>
          </a:xfrm>
          <a:prstGeom prst="rect">
            <a:avLst/>
          </a:prstGeom>
          <a:noFill/>
          <a:ln>
            <a:noFill/>
          </a:ln>
        </p:spPr>
      </p:pic>
      <p:pic>
        <p:nvPicPr>
          <p:cNvPr id="17" name="Shape 17"/>
          <p:cNvPicPr preferRelativeResize="0"/>
          <p:nvPr/>
        </p:nvPicPr>
        <p:blipFill rotWithShape="1">
          <a:blip r:embed="rId3">
            <a:alphaModFix/>
          </a:blip>
          <a:srcRect/>
          <a:stretch/>
        </p:blipFill>
        <p:spPr>
          <a:xfrm>
            <a:off x="304800" y="5840889"/>
            <a:ext cx="1313901" cy="508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Body Copy">
    <p:spTree>
      <p:nvGrpSpPr>
        <p:cNvPr id="1" name="Shape 18"/>
        <p:cNvGrpSpPr/>
        <p:nvPr/>
      </p:nvGrpSpPr>
      <p:grpSpPr>
        <a:xfrm>
          <a:off x="0" y="0"/>
          <a:ext cx="0" cy="0"/>
          <a:chOff x="0" y="0"/>
          <a:chExt cx="0" cy="0"/>
        </a:xfrm>
      </p:grpSpPr>
      <p:sp>
        <p:nvSpPr>
          <p:cNvPr id="19" name="Shape 19"/>
          <p:cNvSpPr/>
          <p:nvPr/>
        </p:nvSpPr>
        <p:spPr>
          <a:xfrm>
            <a:off x="0" y="6329467"/>
            <a:ext cx="9153069" cy="540225"/>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0" name="Shape 20"/>
          <p:cNvSpPr txBox="1">
            <a:spLocks noGrp="1"/>
          </p:cNvSpPr>
          <p:nvPr>
            <p:ph type="title"/>
          </p:nvPr>
        </p:nvSpPr>
        <p:spPr>
          <a:xfrm>
            <a:off x="304800" y="274637"/>
            <a:ext cx="85725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21" name="Shape 21"/>
          <p:cNvSpPr txBox="1">
            <a:spLocks noGrp="1"/>
          </p:cNvSpPr>
          <p:nvPr>
            <p:ph type="body" idx="1"/>
          </p:nvPr>
        </p:nvSpPr>
        <p:spPr>
          <a:xfrm>
            <a:off x="304800" y="1570940"/>
            <a:ext cx="8572500" cy="4525963"/>
          </a:xfrm>
          <a:prstGeom prst="rect">
            <a:avLst/>
          </a:prstGeom>
          <a:noFill/>
          <a:ln>
            <a:noFill/>
          </a:ln>
        </p:spPr>
        <p:txBody>
          <a:bodyPr lIns="91425" tIns="91425" rIns="91425" bIns="91425" anchor="t" anchorCtr="0"/>
          <a:lstStyle>
            <a:lvl1pPr marL="342900" marR="0" lvl="0" indent="-635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2" name="Shape 22"/>
          <p:cNvSpPr/>
          <p:nvPr/>
        </p:nvSpPr>
        <p:spPr>
          <a:xfrm>
            <a:off x="0" y="6330471"/>
            <a:ext cx="9153069" cy="540225"/>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3" name="Shape 23"/>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24" name="Shape 24"/>
          <p:cNvPicPr preferRelativeResize="0"/>
          <p:nvPr/>
        </p:nvPicPr>
        <p:blipFill rotWithShape="1">
          <a:blip r:embed="rId2">
            <a:alphaModFix/>
          </a:blip>
          <a:srcRect/>
          <a:stretch/>
        </p:blipFill>
        <p:spPr>
          <a:xfrm>
            <a:off x="304800" y="6503298"/>
            <a:ext cx="1746503" cy="16420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Section Header 3">
    <p:spTree>
      <p:nvGrpSpPr>
        <p:cNvPr id="1" name="Shape 25"/>
        <p:cNvGrpSpPr/>
        <p:nvPr/>
      </p:nvGrpSpPr>
      <p:grpSpPr>
        <a:xfrm>
          <a:off x="0" y="0"/>
          <a:ext cx="0" cy="0"/>
          <a:chOff x="0" y="0"/>
          <a:chExt cx="0" cy="0"/>
        </a:xfrm>
      </p:grpSpPr>
      <p:sp>
        <p:nvSpPr>
          <p:cNvPr id="26" name="Shape 26"/>
          <p:cNvSpPr/>
          <p:nvPr/>
        </p:nvSpPr>
        <p:spPr>
          <a:xfrm>
            <a:off x="0" y="0"/>
            <a:ext cx="9144000" cy="6858000"/>
          </a:xfrm>
          <a:prstGeom prst="rect">
            <a:avLst/>
          </a:prstGeom>
          <a:solidFill>
            <a:srgbClr val="A9B0AC"/>
          </a:solidFill>
          <a:ln>
            <a:noFill/>
          </a:ln>
          <a:effectLst>
            <a:outerShdw blurRad="39999" dist="23000" dir="5400000" rotWithShape="0">
              <a:srgbClr val="000000">
                <a:alpha val="34509"/>
              </a:srgbClr>
            </a:outerShdw>
          </a:effectLst>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7" name="Shape 27"/>
          <p:cNvSpPr txBox="1"/>
          <p:nvPr/>
        </p:nvSpPr>
        <p:spPr>
          <a:xfrm>
            <a:off x="115458" y="2306250"/>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8" name="Shape 28"/>
          <p:cNvSpPr txBox="1"/>
          <p:nvPr/>
        </p:nvSpPr>
        <p:spPr>
          <a:xfrm>
            <a:off x="115458" y="2952691"/>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9" name="Shape 29"/>
          <p:cNvSpPr txBox="1"/>
          <p:nvPr/>
        </p:nvSpPr>
        <p:spPr>
          <a:xfrm>
            <a:off x="115458" y="2306250"/>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30" name="Shape 30"/>
          <p:cNvSpPr txBox="1"/>
          <p:nvPr/>
        </p:nvSpPr>
        <p:spPr>
          <a:xfrm>
            <a:off x="115458" y="2952691"/>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31" name="Shape 31"/>
          <p:cNvSpPr txBox="1">
            <a:spLocks noGrp="1"/>
          </p:cNvSpPr>
          <p:nvPr>
            <p:ph type="title"/>
          </p:nvPr>
        </p:nvSpPr>
        <p:spPr>
          <a:xfrm>
            <a:off x="216566" y="2829676"/>
            <a:ext cx="8620551" cy="868362"/>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Allerta"/>
              <a:buNone/>
              <a:defRPr sz="2800" b="0" i="0" u="none" strike="noStrike" cap="none">
                <a:solidFill>
                  <a:schemeClr val="lt1"/>
                </a:solidFill>
                <a:latin typeface="Allerta"/>
                <a:ea typeface="Allerta"/>
                <a:cs typeface="Allerta"/>
                <a:sym typeface="Allerta"/>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pic>
        <p:nvPicPr>
          <p:cNvPr id="32" name="Shape 32"/>
          <p:cNvPicPr preferRelativeResize="0"/>
          <p:nvPr/>
        </p:nvPicPr>
        <p:blipFill rotWithShape="1">
          <a:blip r:embed="rId2">
            <a:alphaModFix/>
          </a:blip>
          <a:srcRect/>
          <a:stretch/>
        </p:blipFill>
        <p:spPr>
          <a:xfrm>
            <a:off x="304814" y="394130"/>
            <a:ext cx="2235199" cy="21014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Section Header 2">
    <p:spTree>
      <p:nvGrpSpPr>
        <p:cNvPr id="1" name="Shape 33"/>
        <p:cNvGrpSpPr/>
        <p:nvPr/>
      </p:nvGrpSpPr>
      <p:grpSpPr>
        <a:xfrm>
          <a:off x="0" y="0"/>
          <a:ext cx="0" cy="0"/>
          <a:chOff x="0" y="0"/>
          <a:chExt cx="0" cy="0"/>
        </a:xfrm>
      </p:grpSpPr>
      <p:sp>
        <p:nvSpPr>
          <p:cNvPr id="34" name="Shape 34"/>
          <p:cNvSpPr/>
          <p:nvPr/>
        </p:nvSpPr>
        <p:spPr>
          <a:xfrm>
            <a:off x="0" y="0"/>
            <a:ext cx="9144000" cy="6858000"/>
          </a:xfrm>
          <a:prstGeom prst="rect">
            <a:avLst/>
          </a:prstGeom>
          <a:solidFill>
            <a:srgbClr val="464646"/>
          </a:solidFill>
          <a:ln>
            <a:noFill/>
          </a:ln>
          <a:effectLst>
            <a:outerShdw blurRad="39999" dist="23000" dir="5400000" rotWithShape="0">
              <a:srgbClr val="000000">
                <a:alpha val="34509"/>
              </a:srgbClr>
            </a:outerShdw>
          </a:effectLst>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35" name="Shape 35"/>
          <p:cNvSpPr txBox="1"/>
          <p:nvPr/>
        </p:nvSpPr>
        <p:spPr>
          <a:xfrm>
            <a:off x="115458" y="2306250"/>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36" name="Shape 36"/>
          <p:cNvSpPr txBox="1"/>
          <p:nvPr/>
        </p:nvSpPr>
        <p:spPr>
          <a:xfrm>
            <a:off x="115458" y="2952691"/>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37" name="Shape 37"/>
          <p:cNvSpPr txBox="1"/>
          <p:nvPr/>
        </p:nvSpPr>
        <p:spPr>
          <a:xfrm>
            <a:off x="115458" y="2306250"/>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38" name="Shape 38"/>
          <p:cNvSpPr txBox="1"/>
          <p:nvPr/>
        </p:nvSpPr>
        <p:spPr>
          <a:xfrm>
            <a:off x="115458" y="2952691"/>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39" name="Shape 39"/>
          <p:cNvSpPr txBox="1">
            <a:spLocks noGrp="1"/>
          </p:cNvSpPr>
          <p:nvPr>
            <p:ph type="title"/>
          </p:nvPr>
        </p:nvSpPr>
        <p:spPr>
          <a:xfrm>
            <a:off x="216566" y="2829676"/>
            <a:ext cx="8620551" cy="868362"/>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Allerta"/>
              <a:buNone/>
              <a:defRPr sz="2800" b="0" i="0" u="none" strike="noStrike" cap="none">
                <a:solidFill>
                  <a:schemeClr val="lt1"/>
                </a:solidFill>
                <a:latin typeface="Allerta"/>
                <a:ea typeface="Allerta"/>
                <a:cs typeface="Allerta"/>
                <a:sym typeface="Allerta"/>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pic>
        <p:nvPicPr>
          <p:cNvPr id="40" name="Shape 40"/>
          <p:cNvPicPr preferRelativeResize="0"/>
          <p:nvPr/>
        </p:nvPicPr>
        <p:blipFill rotWithShape="1">
          <a:blip r:embed="rId2">
            <a:alphaModFix/>
          </a:blip>
          <a:srcRect/>
          <a:stretch/>
        </p:blipFill>
        <p:spPr>
          <a:xfrm>
            <a:off x="304814" y="394130"/>
            <a:ext cx="2235199" cy="210147"/>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Section Header 4">
    <p:spTree>
      <p:nvGrpSpPr>
        <p:cNvPr id="1" name="Shape 41"/>
        <p:cNvGrpSpPr/>
        <p:nvPr/>
      </p:nvGrpSpPr>
      <p:grpSpPr>
        <a:xfrm>
          <a:off x="0" y="0"/>
          <a:ext cx="0" cy="0"/>
          <a:chOff x="0" y="0"/>
          <a:chExt cx="0" cy="0"/>
        </a:xfrm>
      </p:grpSpPr>
      <p:sp>
        <p:nvSpPr>
          <p:cNvPr id="42" name="Shape 42"/>
          <p:cNvSpPr/>
          <p:nvPr/>
        </p:nvSpPr>
        <p:spPr>
          <a:xfrm>
            <a:off x="0" y="0"/>
            <a:ext cx="9144000" cy="6858000"/>
          </a:xfrm>
          <a:prstGeom prst="rect">
            <a:avLst/>
          </a:prstGeom>
          <a:solidFill>
            <a:srgbClr val="1C9963"/>
          </a:solidFill>
          <a:ln>
            <a:noFill/>
          </a:ln>
          <a:effectLst>
            <a:outerShdw blurRad="39999" dist="23000" dir="5400000" rotWithShape="0">
              <a:srgbClr val="000000">
                <a:alpha val="34509"/>
              </a:srgbClr>
            </a:outerShdw>
          </a:effectLst>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43" name="Shape 43"/>
          <p:cNvSpPr txBox="1"/>
          <p:nvPr/>
        </p:nvSpPr>
        <p:spPr>
          <a:xfrm>
            <a:off x="115458" y="2306250"/>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44" name="Shape 44"/>
          <p:cNvSpPr txBox="1"/>
          <p:nvPr/>
        </p:nvSpPr>
        <p:spPr>
          <a:xfrm>
            <a:off x="115458" y="2952691"/>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45" name="Shape 45"/>
          <p:cNvSpPr txBox="1"/>
          <p:nvPr/>
        </p:nvSpPr>
        <p:spPr>
          <a:xfrm>
            <a:off x="115458" y="2306250"/>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46" name="Shape 46"/>
          <p:cNvSpPr txBox="1"/>
          <p:nvPr/>
        </p:nvSpPr>
        <p:spPr>
          <a:xfrm>
            <a:off x="115458" y="2952691"/>
            <a:ext cx="3793677" cy="193309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47" name="Shape 47"/>
          <p:cNvSpPr txBox="1">
            <a:spLocks noGrp="1"/>
          </p:cNvSpPr>
          <p:nvPr>
            <p:ph type="title"/>
          </p:nvPr>
        </p:nvSpPr>
        <p:spPr>
          <a:xfrm>
            <a:off x="216566" y="2829676"/>
            <a:ext cx="8620551" cy="868362"/>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Allerta"/>
              <a:buNone/>
              <a:defRPr sz="2800" b="0" i="0" u="none" strike="noStrike" cap="none">
                <a:solidFill>
                  <a:schemeClr val="lt1"/>
                </a:solidFill>
                <a:latin typeface="Allerta"/>
                <a:ea typeface="Allerta"/>
                <a:cs typeface="Allerta"/>
                <a:sym typeface="Allerta"/>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pic>
        <p:nvPicPr>
          <p:cNvPr id="48" name="Shape 48"/>
          <p:cNvPicPr preferRelativeResize="0"/>
          <p:nvPr/>
        </p:nvPicPr>
        <p:blipFill rotWithShape="1">
          <a:blip r:embed="rId2">
            <a:alphaModFix/>
          </a:blip>
          <a:srcRect/>
          <a:stretch/>
        </p:blipFill>
        <p:spPr>
          <a:xfrm>
            <a:off x="304814" y="394130"/>
            <a:ext cx="2235199" cy="21014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_CA">
    <p:spTree>
      <p:nvGrpSpPr>
        <p:cNvPr id="1" name="Shape 49"/>
        <p:cNvGrpSpPr/>
        <p:nvPr/>
      </p:nvGrpSpPr>
      <p:grpSpPr>
        <a:xfrm>
          <a:off x="0" y="0"/>
          <a:ext cx="0" cy="0"/>
          <a:chOff x="0" y="0"/>
          <a:chExt cx="0" cy="0"/>
        </a:xfrm>
      </p:grpSpPr>
      <p:sp>
        <p:nvSpPr>
          <p:cNvPr id="50" name="Shape 50"/>
          <p:cNvSpPr/>
          <p:nvPr/>
        </p:nvSpPr>
        <p:spPr>
          <a:xfrm>
            <a:off x="0" y="6330471"/>
            <a:ext cx="9153069" cy="540225"/>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51" name="Shape 51"/>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52" name="Shape 52"/>
          <p:cNvPicPr preferRelativeResize="0"/>
          <p:nvPr/>
        </p:nvPicPr>
        <p:blipFill rotWithShape="1">
          <a:blip r:embed="rId2">
            <a:alphaModFix/>
          </a:blip>
          <a:srcRect/>
          <a:stretch/>
        </p:blipFill>
        <p:spPr>
          <a:xfrm>
            <a:off x="304800" y="6503298"/>
            <a:ext cx="1746503" cy="164201"/>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304800" y="274637"/>
            <a:ext cx="8534399"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55" name="Shape 55"/>
          <p:cNvSpPr txBox="1">
            <a:spLocks noGrp="1"/>
          </p:cNvSpPr>
          <p:nvPr>
            <p:ph type="body" idx="1"/>
          </p:nvPr>
        </p:nvSpPr>
        <p:spPr>
          <a:xfrm>
            <a:off x="304800" y="1417637"/>
            <a:ext cx="4192588" cy="597773"/>
          </a:xfrm>
          <a:prstGeom prst="rect">
            <a:avLst/>
          </a:prstGeom>
          <a:noFill/>
          <a:ln>
            <a:noFill/>
          </a:ln>
        </p:spPr>
        <p:txBody>
          <a:bodyPr lIns="91425" tIns="91425" rIns="91425" bIns="91425" anchor="b" anchorCtr="0"/>
          <a:lstStyle>
            <a:lvl1pPr marL="0" marR="0" lvl="0" indent="0" algn="l" rtl="0">
              <a:lnSpc>
                <a:spcPct val="100000"/>
              </a:lnSpc>
              <a:spcBef>
                <a:spcPts val="440"/>
              </a:spcBef>
              <a:spcAft>
                <a:spcPts val="0"/>
              </a:spcAft>
              <a:buClr>
                <a:srgbClr val="595959"/>
              </a:buClr>
              <a:buFont typeface="Arial"/>
              <a:buNone/>
              <a:defRPr sz="2200" b="1"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1"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1"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1"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1" i="0" u="none" strike="noStrike" cap="none">
                <a:solidFill>
                  <a:srgbClr val="595959"/>
                </a:solidFill>
                <a:latin typeface="Allerta"/>
                <a:ea typeface="Allerta"/>
                <a:cs typeface="Allerta"/>
                <a:sym typeface="Allerta"/>
              </a:defRPr>
            </a:lvl5pPr>
            <a:lvl6pPr marL="2286000" marR="0" lvl="5"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6" name="Shape 56"/>
          <p:cNvSpPr txBox="1">
            <a:spLocks noGrp="1"/>
          </p:cNvSpPr>
          <p:nvPr>
            <p:ph type="body" idx="2"/>
          </p:nvPr>
        </p:nvSpPr>
        <p:spPr>
          <a:xfrm>
            <a:off x="304800" y="2015409"/>
            <a:ext cx="4192588" cy="4126626"/>
          </a:xfrm>
          <a:prstGeom prst="rect">
            <a:avLst/>
          </a:prstGeom>
          <a:noFill/>
          <a:ln>
            <a:noFill/>
          </a:ln>
        </p:spPr>
        <p:txBody>
          <a:bodyPr lIns="91425" tIns="91425" rIns="91425" bIns="91425" anchor="t" anchorCtr="0"/>
          <a:lstStyle>
            <a:lvl1pPr marL="342900" marR="0" lvl="0" indent="-635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body" idx="3"/>
          </p:nvPr>
        </p:nvSpPr>
        <p:spPr>
          <a:xfrm>
            <a:off x="4645025" y="1417637"/>
            <a:ext cx="4194174" cy="632406"/>
          </a:xfrm>
          <a:prstGeom prst="rect">
            <a:avLst/>
          </a:prstGeom>
          <a:noFill/>
          <a:ln>
            <a:noFill/>
          </a:ln>
        </p:spPr>
        <p:txBody>
          <a:bodyPr lIns="91425" tIns="91425" rIns="91425" bIns="91425" anchor="b" anchorCtr="0"/>
          <a:lstStyle>
            <a:lvl1pPr marL="0" marR="0" lvl="0" indent="0" algn="l" rtl="0">
              <a:lnSpc>
                <a:spcPct val="100000"/>
              </a:lnSpc>
              <a:spcBef>
                <a:spcPts val="440"/>
              </a:spcBef>
              <a:spcAft>
                <a:spcPts val="0"/>
              </a:spcAft>
              <a:buClr>
                <a:srgbClr val="595959"/>
              </a:buClr>
              <a:buFont typeface="Arial"/>
              <a:buNone/>
              <a:defRPr sz="2200" b="1"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1"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1"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1"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1" i="0" u="none" strike="noStrike" cap="none">
                <a:solidFill>
                  <a:srgbClr val="595959"/>
                </a:solidFill>
                <a:latin typeface="Allerta"/>
                <a:ea typeface="Allerta"/>
                <a:cs typeface="Allerta"/>
                <a:sym typeface="Allerta"/>
              </a:defRPr>
            </a:lvl5pPr>
            <a:lvl6pPr marL="2286000" marR="0" lvl="5"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8" name="Shape 58"/>
          <p:cNvSpPr txBox="1">
            <a:spLocks noGrp="1"/>
          </p:cNvSpPr>
          <p:nvPr>
            <p:ph type="body" idx="4"/>
          </p:nvPr>
        </p:nvSpPr>
        <p:spPr>
          <a:xfrm>
            <a:off x="4645025" y="2050046"/>
            <a:ext cx="4194174" cy="4091992"/>
          </a:xfrm>
          <a:prstGeom prst="rect">
            <a:avLst/>
          </a:prstGeom>
          <a:noFill/>
          <a:ln>
            <a:noFill/>
          </a:ln>
        </p:spPr>
        <p:txBody>
          <a:bodyPr lIns="91425" tIns="91425" rIns="91425" bIns="91425" anchor="t" anchorCtr="0"/>
          <a:lstStyle>
            <a:lvl1pPr marL="342900" marR="0" lvl="0" indent="-635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59" name="Shape 59"/>
          <p:cNvSpPr/>
          <p:nvPr/>
        </p:nvSpPr>
        <p:spPr>
          <a:xfrm>
            <a:off x="0" y="6330471"/>
            <a:ext cx="9153069" cy="540225"/>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60" name="Shape 60"/>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
        <p:nvSpPr>
          <p:cNvPr id="61" name="Shape 61"/>
          <p:cNvSpPr/>
          <p:nvPr/>
        </p:nvSpPr>
        <p:spPr>
          <a:xfrm>
            <a:off x="3542585" y="6519775"/>
            <a:ext cx="1906868" cy="175585"/>
          </a:xfrm>
          <a:prstGeom prst="rect">
            <a:avLst/>
          </a:prstGeom>
          <a:noFill/>
          <a:ln>
            <a:noFill/>
          </a:ln>
          <a:effectLst>
            <a:outerShdw blurRad="39999" dist="23000" dir="5400000" rotWithShape="0">
              <a:srgbClr val="000000">
                <a:alpha val="34509"/>
              </a:srgbClr>
            </a:outerShdw>
          </a:effectLst>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Title Slide CA 2">
    <p:spTree>
      <p:nvGrpSpPr>
        <p:cNvPr id="1" name="Shape 62"/>
        <p:cNvGrpSpPr/>
        <p:nvPr/>
      </p:nvGrpSpPr>
      <p:grpSpPr>
        <a:xfrm>
          <a:off x="0" y="0"/>
          <a:ext cx="0" cy="0"/>
          <a:chOff x="0" y="0"/>
          <a:chExt cx="0" cy="0"/>
        </a:xfrm>
      </p:grpSpPr>
      <p:sp>
        <p:nvSpPr>
          <p:cNvPr id="63" name="Shape 63"/>
          <p:cNvSpPr txBox="1">
            <a:spLocks noGrp="1"/>
          </p:cNvSpPr>
          <p:nvPr>
            <p:ph type="ctrTitle"/>
          </p:nvPr>
        </p:nvSpPr>
        <p:spPr>
          <a:xfrm>
            <a:off x="3339153" y="2950713"/>
            <a:ext cx="5497218" cy="884849"/>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800" b="0" i="0" u="none" strike="noStrike" cap="none">
                <a:solidFill>
                  <a:srgbClr val="595959"/>
                </a:solidFill>
                <a:latin typeface="Allerta"/>
                <a:ea typeface="Allerta"/>
                <a:cs typeface="Allerta"/>
                <a:sym typeface="Allerta"/>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64" name="Shape 64"/>
          <p:cNvSpPr txBox="1">
            <a:spLocks noGrp="1"/>
          </p:cNvSpPr>
          <p:nvPr>
            <p:ph type="subTitle" idx="1"/>
          </p:nvPr>
        </p:nvSpPr>
        <p:spPr>
          <a:xfrm>
            <a:off x="3339151" y="3835562"/>
            <a:ext cx="5497218" cy="792405"/>
          </a:xfrm>
          <a:prstGeom prst="rect">
            <a:avLst/>
          </a:prstGeom>
          <a:noFill/>
          <a:ln>
            <a:noFill/>
          </a:ln>
        </p:spPr>
        <p:txBody>
          <a:bodyPr lIns="91425" tIns="91425" rIns="91425" bIns="91425" anchor="t" anchorCtr="0"/>
          <a:lstStyle>
            <a:lvl1pPr marL="0" marR="0" lvl="0"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1pPr>
            <a:lvl2pPr marL="457200" marR="0" lvl="1"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lnSpc>
                <a:spcPct val="100000"/>
              </a:lnSpc>
              <a:spcBef>
                <a:spcPts val="360"/>
              </a:spcBef>
              <a:spcAft>
                <a:spcPts val="0"/>
              </a:spcAft>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65" name="Shape 65"/>
          <p:cNvSpPr/>
          <p:nvPr/>
        </p:nvSpPr>
        <p:spPr>
          <a:xfrm>
            <a:off x="0" y="1746249"/>
            <a:ext cx="9144000" cy="111125"/>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66" name="Shape 66"/>
          <p:cNvSpPr>
            <a:spLocks noGrp="1"/>
          </p:cNvSpPr>
          <p:nvPr>
            <p:ph type="pic" idx="2"/>
          </p:nvPr>
        </p:nvSpPr>
        <p:spPr>
          <a:xfrm>
            <a:off x="304800" y="1857374"/>
            <a:ext cx="2752483" cy="3159126"/>
          </a:xfrm>
          <a:prstGeom prst="rect">
            <a:avLst/>
          </a:prstGeom>
          <a:noFill/>
          <a:ln>
            <a:noFill/>
          </a:ln>
        </p:spPr>
        <p:txBody>
          <a:bodyPr lIns="91425" tIns="91425" rIns="91425" bIns="91425" anchor="t" anchorCtr="0"/>
          <a:lstStyle>
            <a:lvl1pPr marL="342900" marR="0" lvl="0" indent="-8890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67" name="Shape 67"/>
          <p:cNvPicPr preferRelativeResize="0"/>
          <p:nvPr/>
        </p:nvPicPr>
        <p:blipFill rotWithShape="1">
          <a:blip r:embed="rId2">
            <a:alphaModFix/>
          </a:blip>
          <a:srcRect/>
          <a:stretch/>
        </p:blipFill>
        <p:spPr>
          <a:xfrm>
            <a:off x="304801" y="394130"/>
            <a:ext cx="2235199" cy="210147"/>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 Slide SAP Co-Branded">
    <p:spTree>
      <p:nvGrpSpPr>
        <p:cNvPr id="1" name="Shape 68"/>
        <p:cNvGrpSpPr/>
        <p:nvPr/>
      </p:nvGrpSpPr>
      <p:grpSpPr>
        <a:xfrm>
          <a:off x="0" y="0"/>
          <a:ext cx="0" cy="0"/>
          <a:chOff x="0" y="0"/>
          <a:chExt cx="0" cy="0"/>
        </a:xfrm>
      </p:grpSpPr>
      <p:sp>
        <p:nvSpPr>
          <p:cNvPr id="69" name="Shape 69"/>
          <p:cNvSpPr txBox="1">
            <a:spLocks noGrp="1"/>
          </p:cNvSpPr>
          <p:nvPr>
            <p:ph type="ctrTitle"/>
          </p:nvPr>
        </p:nvSpPr>
        <p:spPr>
          <a:xfrm>
            <a:off x="219318" y="2933439"/>
            <a:ext cx="8619880" cy="899018"/>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800" b="0" i="0" u="none" strike="noStrike" cap="none">
                <a:solidFill>
                  <a:srgbClr val="595959"/>
                </a:solidFill>
                <a:latin typeface="Allerta"/>
                <a:ea typeface="Allerta"/>
                <a:cs typeface="Allerta"/>
                <a:sym typeface="Allerta"/>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70" name="Shape 70"/>
          <p:cNvSpPr txBox="1">
            <a:spLocks noGrp="1"/>
          </p:cNvSpPr>
          <p:nvPr>
            <p:ph type="subTitle" idx="1"/>
          </p:nvPr>
        </p:nvSpPr>
        <p:spPr>
          <a:xfrm>
            <a:off x="219315" y="3832457"/>
            <a:ext cx="8619883" cy="792405"/>
          </a:xfrm>
          <a:prstGeom prst="rect">
            <a:avLst/>
          </a:prstGeom>
          <a:noFill/>
          <a:ln>
            <a:noFill/>
          </a:ln>
        </p:spPr>
        <p:txBody>
          <a:bodyPr lIns="91425" tIns="91425" rIns="91425" bIns="91425" anchor="t" anchorCtr="0"/>
          <a:lstStyle>
            <a:lvl1pPr marL="0" marR="0" lvl="0" indent="0" algn="l" rtl="0">
              <a:lnSpc>
                <a:spcPct val="100000"/>
              </a:lnSpc>
              <a:spcBef>
                <a:spcPts val="440"/>
              </a:spcBef>
              <a:spcAft>
                <a:spcPts val="0"/>
              </a:spcAft>
              <a:buClr>
                <a:srgbClr val="595959"/>
              </a:buClr>
              <a:buFont typeface="Arial"/>
              <a:buNone/>
              <a:defRPr sz="2200" b="0" i="0" u="none" strike="noStrike" cap="none">
                <a:solidFill>
                  <a:srgbClr val="595959"/>
                </a:solidFill>
                <a:latin typeface="Allerta"/>
                <a:ea typeface="Allerta"/>
                <a:cs typeface="Allerta"/>
                <a:sym typeface="Allerta"/>
              </a:defRPr>
            </a:lvl1pPr>
            <a:lvl2pPr marL="457200" marR="0" lvl="1"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lnSpc>
                <a:spcPct val="100000"/>
              </a:lnSpc>
              <a:spcBef>
                <a:spcPts val="360"/>
              </a:spcBef>
              <a:spcAft>
                <a:spcPts val="0"/>
              </a:spcAft>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71" name="Shape 71"/>
          <p:cNvSpPr/>
          <p:nvPr/>
        </p:nvSpPr>
        <p:spPr>
          <a:xfrm>
            <a:off x="0" y="1737610"/>
            <a:ext cx="9144000" cy="111125"/>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72" name="Shape 72"/>
          <p:cNvSpPr>
            <a:spLocks noGrp="1"/>
          </p:cNvSpPr>
          <p:nvPr>
            <p:ph type="pic" idx="2"/>
          </p:nvPr>
        </p:nvSpPr>
        <p:spPr>
          <a:xfrm>
            <a:off x="7188200" y="225425"/>
            <a:ext cx="1650999" cy="808037"/>
          </a:xfrm>
          <a:prstGeom prst="rect">
            <a:avLst/>
          </a:prstGeom>
          <a:noFill/>
          <a:ln>
            <a:noFill/>
          </a:ln>
        </p:spPr>
        <p:txBody>
          <a:bodyPr lIns="91425" tIns="91425" rIns="91425" bIns="91425" anchor="t" anchorCtr="0"/>
          <a:lstStyle>
            <a:lvl1pPr marL="342900" marR="0" lvl="0" indent="-190500" algn="l" rtl="0">
              <a:lnSpc>
                <a:spcPct val="100000"/>
              </a:lnSpc>
              <a:spcBef>
                <a:spcPts val="240"/>
              </a:spcBef>
              <a:spcAft>
                <a:spcPts val="0"/>
              </a:spcAft>
              <a:buClr>
                <a:srgbClr val="595959"/>
              </a:buClr>
              <a:buSzPct val="100000"/>
              <a:buFont typeface="Arial"/>
              <a:buChar char="•"/>
              <a:defRPr sz="12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73" name="Shape 73"/>
          <p:cNvPicPr preferRelativeResize="0"/>
          <p:nvPr/>
        </p:nvPicPr>
        <p:blipFill rotWithShape="1">
          <a:blip r:embed="rId2">
            <a:alphaModFix/>
          </a:blip>
          <a:srcRect/>
          <a:stretch/>
        </p:blipFill>
        <p:spPr>
          <a:xfrm>
            <a:off x="304801" y="394130"/>
            <a:ext cx="2235199" cy="21014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Table Page">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304800" y="274637"/>
            <a:ext cx="85725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76" name="Shape 76"/>
          <p:cNvSpPr/>
          <p:nvPr/>
        </p:nvSpPr>
        <p:spPr>
          <a:xfrm>
            <a:off x="0" y="6330471"/>
            <a:ext cx="9153069" cy="540225"/>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77" name="Shape 77"/>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78" name="Shape 78"/>
          <p:cNvPicPr preferRelativeResize="0"/>
          <p:nvPr/>
        </p:nvPicPr>
        <p:blipFill rotWithShape="1">
          <a:blip r:embed="rId2">
            <a:alphaModFix/>
          </a:blip>
          <a:srcRect/>
          <a:stretch/>
        </p:blipFill>
        <p:spPr>
          <a:xfrm>
            <a:off x="304800" y="6503298"/>
            <a:ext cx="1746503" cy="164201"/>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Chart Page">
    <p:spTree>
      <p:nvGrpSpPr>
        <p:cNvPr id="1" name="Shape 79"/>
        <p:cNvGrpSpPr/>
        <p:nvPr/>
      </p:nvGrpSpPr>
      <p:grpSpPr>
        <a:xfrm>
          <a:off x="0" y="0"/>
          <a:ext cx="0" cy="0"/>
          <a:chOff x="0" y="0"/>
          <a:chExt cx="0" cy="0"/>
        </a:xfrm>
      </p:grpSpPr>
      <p:sp>
        <p:nvSpPr>
          <p:cNvPr id="80" name="Shape 80"/>
          <p:cNvSpPr>
            <a:spLocks noGrp="1"/>
          </p:cNvSpPr>
          <p:nvPr>
            <p:ph type="chart" idx="2"/>
          </p:nvPr>
        </p:nvSpPr>
        <p:spPr>
          <a:xfrm>
            <a:off x="304800" y="1575486"/>
            <a:ext cx="8534399" cy="4525963"/>
          </a:xfrm>
          <a:prstGeom prst="rect">
            <a:avLst/>
          </a:prstGeom>
          <a:noFill/>
          <a:ln>
            <a:noFill/>
          </a:ln>
        </p:spPr>
        <p:txBody>
          <a:bodyPr lIns="91425" tIns="91425" rIns="91425" bIns="91425" anchor="t" anchorCtr="0"/>
          <a:lstStyle>
            <a:lvl1pPr marL="342900" marR="0" lvl="0" indent="-635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title"/>
          </p:nvPr>
        </p:nvSpPr>
        <p:spPr>
          <a:xfrm>
            <a:off x="304800" y="274637"/>
            <a:ext cx="8534399"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82" name="Shape 82"/>
          <p:cNvSpPr/>
          <p:nvPr/>
        </p:nvSpPr>
        <p:spPr>
          <a:xfrm>
            <a:off x="0" y="6330471"/>
            <a:ext cx="9153069" cy="540225"/>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83" name="Shape 83"/>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84" name="Shape 84"/>
          <p:cNvPicPr preferRelativeResize="0"/>
          <p:nvPr/>
        </p:nvPicPr>
        <p:blipFill rotWithShape="1">
          <a:blip r:embed="rId2">
            <a:alphaModFix/>
          </a:blip>
          <a:srcRect/>
          <a:stretch/>
        </p:blipFill>
        <p:spPr>
          <a:xfrm>
            <a:off x="304800" y="6503298"/>
            <a:ext cx="1746503" cy="164201"/>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Picture or graphic">
    <p:spTree>
      <p:nvGrpSpPr>
        <p:cNvPr id="1" name="Shape 85"/>
        <p:cNvGrpSpPr/>
        <p:nvPr/>
      </p:nvGrpSpPr>
      <p:grpSpPr>
        <a:xfrm>
          <a:off x="0" y="0"/>
          <a:ext cx="0" cy="0"/>
          <a:chOff x="0" y="0"/>
          <a:chExt cx="0" cy="0"/>
        </a:xfrm>
      </p:grpSpPr>
      <p:sp>
        <p:nvSpPr>
          <p:cNvPr id="86" name="Shape 86"/>
          <p:cNvSpPr>
            <a:spLocks noGrp="1"/>
          </p:cNvSpPr>
          <p:nvPr>
            <p:ph type="pic" idx="2"/>
          </p:nvPr>
        </p:nvSpPr>
        <p:spPr>
          <a:xfrm>
            <a:off x="304800" y="1575486"/>
            <a:ext cx="8572500" cy="4525963"/>
          </a:xfrm>
          <a:prstGeom prst="rect">
            <a:avLst/>
          </a:prstGeom>
          <a:noFill/>
          <a:ln>
            <a:noFill/>
          </a:ln>
        </p:spPr>
        <p:txBody>
          <a:bodyPr lIns="91425" tIns="91425" rIns="91425" bIns="91425" anchor="t" anchorCtr="0"/>
          <a:lstStyle>
            <a:lvl1pPr marL="342900" marR="0" lvl="0" indent="-635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7" name="Shape 87"/>
          <p:cNvSpPr txBox="1">
            <a:spLocks noGrp="1"/>
          </p:cNvSpPr>
          <p:nvPr>
            <p:ph type="title"/>
          </p:nvPr>
        </p:nvSpPr>
        <p:spPr>
          <a:xfrm>
            <a:off x="304800" y="274637"/>
            <a:ext cx="85725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88" name="Shape 88"/>
          <p:cNvSpPr/>
          <p:nvPr/>
        </p:nvSpPr>
        <p:spPr>
          <a:xfrm>
            <a:off x="0" y="6330471"/>
            <a:ext cx="9153069" cy="540225"/>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89" name="Shape 89"/>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90" name="Shape 90"/>
          <p:cNvPicPr preferRelativeResize="0"/>
          <p:nvPr/>
        </p:nvPicPr>
        <p:blipFill rotWithShape="1">
          <a:blip r:embed="rId2">
            <a:alphaModFix/>
          </a:blip>
          <a:srcRect/>
          <a:stretch/>
        </p:blipFill>
        <p:spPr>
          <a:xfrm>
            <a:off x="304800" y="6503298"/>
            <a:ext cx="1746503" cy="164201"/>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ontents Page">
    <p:spTree>
      <p:nvGrpSpPr>
        <p:cNvPr id="1" name="Shape 91"/>
        <p:cNvGrpSpPr/>
        <p:nvPr/>
      </p:nvGrpSpPr>
      <p:grpSpPr>
        <a:xfrm>
          <a:off x="0" y="0"/>
          <a:ext cx="0" cy="0"/>
          <a:chOff x="0" y="0"/>
          <a:chExt cx="0" cy="0"/>
        </a:xfrm>
      </p:grpSpPr>
      <p:sp>
        <p:nvSpPr>
          <p:cNvPr id="92" name="Shape 92"/>
          <p:cNvSpPr/>
          <p:nvPr/>
        </p:nvSpPr>
        <p:spPr>
          <a:xfrm>
            <a:off x="0" y="6330471"/>
            <a:ext cx="9153069" cy="540225"/>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rgbClr val="1C9963"/>
              </a:solidFill>
              <a:latin typeface="Calibri"/>
              <a:ea typeface="Calibri"/>
              <a:cs typeface="Calibri"/>
              <a:sym typeface="Calibri"/>
            </a:endParaRPr>
          </a:p>
        </p:txBody>
      </p:sp>
      <p:sp>
        <p:nvSpPr>
          <p:cNvPr id="93" name="Shape 93"/>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
        <p:nvSpPr>
          <p:cNvPr id="94" name="Shape 94"/>
          <p:cNvSpPr txBox="1">
            <a:spLocks noGrp="1"/>
          </p:cNvSpPr>
          <p:nvPr>
            <p:ph type="title"/>
          </p:nvPr>
        </p:nvSpPr>
        <p:spPr>
          <a:xfrm>
            <a:off x="304800" y="2914650"/>
            <a:ext cx="3584576"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95" name="Shape 95"/>
          <p:cNvSpPr txBox="1">
            <a:spLocks noGrp="1"/>
          </p:cNvSpPr>
          <p:nvPr>
            <p:ph type="body" idx="1"/>
          </p:nvPr>
        </p:nvSpPr>
        <p:spPr>
          <a:xfrm>
            <a:off x="4624612" y="1858449"/>
            <a:ext cx="2444750" cy="539749"/>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6" name="Shape 96"/>
          <p:cNvSpPr txBox="1">
            <a:spLocks noGrp="1"/>
          </p:cNvSpPr>
          <p:nvPr>
            <p:ph type="body" idx="2"/>
          </p:nvPr>
        </p:nvSpPr>
        <p:spPr>
          <a:xfrm>
            <a:off x="7209514" y="1858449"/>
            <a:ext cx="1447346" cy="539749"/>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7" name="Shape 97"/>
          <p:cNvSpPr txBox="1">
            <a:spLocks noGrp="1"/>
          </p:cNvSpPr>
          <p:nvPr>
            <p:ph type="body" idx="3"/>
          </p:nvPr>
        </p:nvSpPr>
        <p:spPr>
          <a:xfrm>
            <a:off x="4624612" y="2400626"/>
            <a:ext cx="2444750" cy="539749"/>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8" name="Shape 98"/>
          <p:cNvSpPr txBox="1">
            <a:spLocks noGrp="1"/>
          </p:cNvSpPr>
          <p:nvPr>
            <p:ph type="body" idx="4"/>
          </p:nvPr>
        </p:nvSpPr>
        <p:spPr>
          <a:xfrm>
            <a:off x="7209514" y="2400626"/>
            <a:ext cx="1447346" cy="539749"/>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9" name="Shape 99"/>
          <p:cNvSpPr txBox="1">
            <a:spLocks noGrp="1"/>
          </p:cNvSpPr>
          <p:nvPr>
            <p:ph type="body" idx="5"/>
          </p:nvPr>
        </p:nvSpPr>
        <p:spPr>
          <a:xfrm>
            <a:off x="4624612" y="2955016"/>
            <a:ext cx="2444750" cy="539749"/>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0" name="Shape 100"/>
          <p:cNvSpPr txBox="1">
            <a:spLocks noGrp="1"/>
          </p:cNvSpPr>
          <p:nvPr>
            <p:ph type="body" idx="6"/>
          </p:nvPr>
        </p:nvSpPr>
        <p:spPr>
          <a:xfrm>
            <a:off x="7209514" y="2955016"/>
            <a:ext cx="1447346" cy="539749"/>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1" name="Shape 101"/>
          <p:cNvSpPr txBox="1">
            <a:spLocks noGrp="1"/>
          </p:cNvSpPr>
          <p:nvPr>
            <p:ph type="body" idx="7"/>
          </p:nvPr>
        </p:nvSpPr>
        <p:spPr>
          <a:xfrm>
            <a:off x="4624612" y="3509407"/>
            <a:ext cx="2444750" cy="539749"/>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2" name="Shape 102"/>
          <p:cNvSpPr txBox="1">
            <a:spLocks noGrp="1"/>
          </p:cNvSpPr>
          <p:nvPr>
            <p:ph type="body" idx="8"/>
          </p:nvPr>
        </p:nvSpPr>
        <p:spPr>
          <a:xfrm>
            <a:off x="7209514" y="3509407"/>
            <a:ext cx="1447346" cy="539749"/>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3" name="Shape 103"/>
          <p:cNvSpPr txBox="1">
            <a:spLocks noGrp="1"/>
          </p:cNvSpPr>
          <p:nvPr>
            <p:ph type="body" idx="9"/>
          </p:nvPr>
        </p:nvSpPr>
        <p:spPr>
          <a:xfrm>
            <a:off x="4624612" y="4063798"/>
            <a:ext cx="2444750" cy="539749"/>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4" name="Shape 104"/>
          <p:cNvSpPr txBox="1">
            <a:spLocks noGrp="1"/>
          </p:cNvSpPr>
          <p:nvPr>
            <p:ph type="body" idx="13"/>
          </p:nvPr>
        </p:nvSpPr>
        <p:spPr>
          <a:xfrm>
            <a:off x="7209514" y="4063798"/>
            <a:ext cx="1447346" cy="539749"/>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5" name="Shape 105"/>
          <p:cNvSpPr txBox="1">
            <a:spLocks noGrp="1"/>
          </p:cNvSpPr>
          <p:nvPr>
            <p:ph type="body" idx="14"/>
          </p:nvPr>
        </p:nvSpPr>
        <p:spPr>
          <a:xfrm>
            <a:off x="4624612" y="4618185"/>
            <a:ext cx="2444750" cy="539749"/>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6" name="Shape 106"/>
          <p:cNvSpPr txBox="1">
            <a:spLocks noGrp="1"/>
          </p:cNvSpPr>
          <p:nvPr>
            <p:ph type="body" idx="15"/>
          </p:nvPr>
        </p:nvSpPr>
        <p:spPr>
          <a:xfrm>
            <a:off x="7209514" y="4618185"/>
            <a:ext cx="1447346" cy="539749"/>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107" name="Shape 107"/>
          <p:cNvPicPr preferRelativeResize="0"/>
          <p:nvPr/>
        </p:nvPicPr>
        <p:blipFill rotWithShape="1">
          <a:blip r:embed="rId2">
            <a:alphaModFix/>
          </a:blip>
          <a:srcRect/>
          <a:stretch/>
        </p:blipFill>
        <p:spPr>
          <a:xfrm>
            <a:off x="304800" y="6503298"/>
            <a:ext cx="1746503" cy="164201"/>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ull Bleed Image">
    <p:spTree>
      <p:nvGrpSpPr>
        <p:cNvPr id="1" name="Shape 108"/>
        <p:cNvGrpSpPr/>
        <p:nvPr/>
      </p:nvGrpSpPr>
      <p:grpSpPr>
        <a:xfrm>
          <a:off x="0" y="0"/>
          <a:ext cx="0" cy="0"/>
          <a:chOff x="0" y="0"/>
          <a:chExt cx="0" cy="0"/>
        </a:xfrm>
      </p:grpSpPr>
      <p:sp>
        <p:nvSpPr>
          <p:cNvPr id="109" name="Shape 109"/>
          <p:cNvSpPr>
            <a:spLocks noGrp="1"/>
          </p:cNvSpPr>
          <p:nvPr>
            <p:ph type="pic" idx="2"/>
          </p:nvPr>
        </p:nvSpPr>
        <p:spPr>
          <a:xfrm>
            <a:off x="0" y="0"/>
            <a:ext cx="9144000" cy="6858000"/>
          </a:xfrm>
          <a:prstGeom prst="rect">
            <a:avLst/>
          </a:prstGeom>
          <a:noFill/>
          <a:ln>
            <a:noFill/>
          </a:ln>
        </p:spPr>
        <p:txBody>
          <a:bodyPr lIns="91425" tIns="91425" rIns="91425" bIns="91425" anchor="t" anchorCtr="0"/>
          <a:lstStyle>
            <a:lvl1pPr marL="342900" marR="0" lvl="0" indent="-635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10"/>
        <p:cNvGrpSpPr/>
        <p:nvPr/>
      </p:nvGrpSpPr>
      <p:grpSpPr>
        <a:xfrm>
          <a:off x="0" y="0"/>
          <a:ext cx="0" cy="0"/>
          <a:chOff x="0" y="0"/>
          <a:chExt cx="0" cy="0"/>
        </a:xfrm>
      </p:grpSpPr>
      <p:sp>
        <p:nvSpPr>
          <p:cNvPr id="111" name="Shape 111"/>
          <p:cNvSpPr txBox="1">
            <a:spLocks noGrp="1"/>
          </p:cNvSpPr>
          <p:nvPr>
            <p:ph type="title"/>
          </p:nvPr>
        </p:nvSpPr>
        <p:spPr>
          <a:xfrm>
            <a:off x="304800" y="274637"/>
            <a:ext cx="85598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112" name="Shape 112"/>
          <p:cNvSpPr/>
          <p:nvPr/>
        </p:nvSpPr>
        <p:spPr>
          <a:xfrm>
            <a:off x="0" y="6330471"/>
            <a:ext cx="9153069" cy="540225"/>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113" name="Shape 113"/>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114" name="Shape 114"/>
          <p:cNvPicPr preferRelativeResize="0"/>
          <p:nvPr/>
        </p:nvPicPr>
        <p:blipFill rotWithShape="1">
          <a:blip r:embed="rId2">
            <a:alphaModFix/>
          </a:blip>
          <a:srcRect/>
          <a:stretch/>
        </p:blipFill>
        <p:spPr>
          <a:xfrm>
            <a:off x="304800" y="6503298"/>
            <a:ext cx="1746503" cy="164201"/>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2_Blank_CA Green">
    <p:spTree>
      <p:nvGrpSpPr>
        <p:cNvPr id="1" name="Shape 115"/>
        <p:cNvGrpSpPr/>
        <p:nvPr/>
      </p:nvGrpSpPr>
      <p:grpSpPr>
        <a:xfrm>
          <a:off x="0" y="0"/>
          <a:ext cx="0" cy="0"/>
          <a:chOff x="0" y="0"/>
          <a:chExt cx="0" cy="0"/>
        </a:xfrm>
      </p:grpSpPr>
      <p:sp>
        <p:nvSpPr>
          <p:cNvPr id="116" name="Shape 116"/>
          <p:cNvSpPr/>
          <p:nvPr/>
        </p:nvSpPr>
        <p:spPr>
          <a:xfrm>
            <a:off x="0" y="6330471"/>
            <a:ext cx="9153069" cy="540225"/>
          </a:xfrm>
          <a:prstGeom prst="rect">
            <a:avLst/>
          </a:prstGeom>
          <a:solidFill>
            <a:srgbClr val="1C9963"/>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117" name="Shape 117"/>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chemeClr val="lt1"/>
              </a:buClr>
              <a:buSzPct val="25000"/>
              <a:buFont typeface="Allerta"/>
              <a:buNone/>
            </a:pPr>
            <a:fld id="{00000000-1234-1234-1234-123412341234}" type="slidenum">
              <a:rPr lang="en-US" sz="1000" b="0" i="0" u="none" strike="noStrike" cap="none">
                <a:solidFill>
                  <a:schemeClr val="lt1"/>
                </a:solidFill>
                <a:latin typeface="Allerta"/>
                <a:ea typeface="Allerta"/>
                <a:cs typeface="Allerta"/>
                <a:sym typeface="Allerta"/>
              </a:rPr>
              <a:t>‹#›</a:t>
            </a:fld>
            <a:r>
              <a:rPr lang="en-US" sz="1000" b="0" i="0" u="none" strike="noStrike" cap="none">
                <a:solidFill>
                  <a:schemeClr val="lt1"/>
                </a:solidFill>
                <a:latin typeface="Allerta"/>
                <a:ea typeface="Allerta"/>
                <a:cs typeface="Allerta"/>
                <a:sym typeface="Allerta"/>
              </a:rPr>
              <a:t> </a:t>
            </a:r>
          </a:p>
        </p:txBody>
      </p:sp>
      <p:pic>
        <p:nvPicPr>
          <p:cNvPr id="118" name="Shape 118"/>
          <p:cNvPicPr preferRelativeResize="0"/>
          <p:nvPr/>
        </p:nvPicPr>
        <p:blipFill rotWithShape="1">
          <a:blip r:embed="rId2">
            <a:alphaModFix/>
          </a:blip>
          <a:srcRect/>
          <a:stretch/>
        </p:blipFill>
        <p:spPr>
          <a:xfrm>
            <a:off x="304800" y="6503298"/>
            <a:ext cx="1746503" cy="164201"/>
          </a:xfrm>
          <a:prstGeom prst="rect">
            <a:avLst/>
          </a:prstGeom>
          <a:noFill/>
          <a:ln>
            <a:noFill/>
          </a:ln>
        </p:spPr>
      </p:pic>
      <p:pic>
        <p:nvPicPr>
          <p:cNvPr id="119" name="Shape 119"/>
          <p:cNvPicPr preferRelativeResize="0"/>
          <p:nvPr/>
        </p:nvPicPr>
        <p:blipFill rotWithShape="1">
          <a:blip r:embed="rId3">
            <a:alphaModFix/>
          </a:blip>
          <a:srcRect/>
          <a:stretch/>
        </p:blipFill>
        <p:spPr>
          <a:xfrm>
            <a:off x="304800" y="6503298"/>
            <a:ext cx="1746503" cy="164201"/>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_Blank_CA and SAP">
    <p:spTree>
      <p:nvGrpSpPr>
        <p:cNvPr id="1" name="Shape 120"/>
        <p:cNvGrpSpPr/>
        <p:nvPr/>
      </p:nvGrpSpPr>
      <p:grpSpPr>
        <a:xfrm>
          <a:off x="0" y="0"/>
          <a:ext cx="0" cy="0"/>
          <a:chOff x="0" y="0"/>
          <a:chExt cx="0" cy="0"/>
        </a:xfrm>
      </p:grpSpPr>
      <p:sp>
        <p:nvSpPr>
          <p:cNvPr id="121" name="Shape 121"/>
          <p:cNvSpPr/>
          <p:nvPr/>
        </p:nvSpPr>
        <p:spPr>
          <a:xfrm>
            <a:off x="0" y="6330471"/>
            <a:ext cx="9153069" cy="540225"/>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122" name="Shape 122"/>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123" name="Shape 123"/>
          <p:cNvPicPr preferRelativeResize="0"/>
          <p:nvPr/>
        </p:nvPicPr>
        <p:blipFill rotWithShape="1">
          <a:blip r:embed="rId2">
            <a:alphaModFix/>
          </a:blip>
          <a:srcRect/>
          <a:stretch/>
        </p:blipFill>
        <p:spPr>
          <a:xfrm>
            <a:off x="304800" y="6533798"/>
            <a:ext cx="3057283" cy="133571"/>
          </a:xfrm>
          <a:prstGeom prst="rect">
            <a:avLst/>
          </a:prstGeom>
          <a:noFill/>
          <a:ln>
            <a:noFill/>
          </a:ln>
        </p:spPr>
      </p:pic>
      <p:pic>
        <p:nvPicPr>
          <p:cNvPr id="124" name="Shape 124"/>
          <p:cNvPicPr preferRelativeResize="0"/>
          <p:nvPr/>
        </p:nvPicPr>
        <p:blipFill rotWithShape="1">
          <a:blip r:embed="rId3">
            <a:alphaModFix/>
          </a:blip>
          <a:srcRect/>
          <a:stretch/>
        </p:blipFill>
        <p:spPr>
          <a:xfrm>
            <a:off x="304801" y="394130"/>
            <a:ext cx="2235199" cy="210147"/>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25"/>
        <p:cNvGrpSpPr/>
        <p:nvPr/>
      </p:nvGrpSpPr>
      <p:grpSpPr>
        <a:xfrm>
          <a:off x="0" y="0"/>
          <a:ext cx="0" cy="0"/>
          <a:chOff x="0" y="0"/>
          <a:chExt cx="0" cy="0"/>
        </a:xfrm>
      </p:grpSpPr>
      <p:sp>
        <p:nvSpPr>
          <p:cNvPr id="126" name="Shape 126"/>
          <p:cNvSpPr txBox="1">
            <a:spLocks noGrp="1"/>
          </p:cNvSpPr>
          <p:nvPr>
            <p:ph type="title"/>
          </p:nvPr>
        </p:nvSpPr>
        <p:spPr>
          <a:xfrm>
            <a:off x="304800" y="279397"/>
            <a:ext cx="8534399" cy="1116489"/>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127" name="Shape 127"/>
          <p:cNvSpPr txBox="1">
            <a:spLocks noGrp="1"/>
          </p:cNvSpPr>
          <p:nvPr>
            <p:ph type="body" idx="1"/>
          </p:nvPr>
        </p:nvSpPr>
        <p:spPr>
          <a:xfrm>
            <a:off x="304800" y="1600200"/>
            <a:ext cx="4038598" cy="4554933"/>
          </a:xfrm>
          <a:prstGeom prst="rect">
            <a:avLst/>
          </a:prstGeom>
          <a:noFill/>
          <a:ln>
            <a:noFill/>
          </a:ln>
        </p:spPr>
        <p:txBody>
          <a:bodyPr lIns="91425" tIns="91425" rIns="91425" bIns="91425" anchor="t" anchorCtr="0"/>
          <a:lstStyle>
            <a:lvl1pPr marL="342900" marR="0" lvl="0" indent="-635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8" name="Shape 128"/>
          <p:cNvSpPr txBox="1">
            <a:spLocks noGrp="1"/>
          </p:cNvSpPr>
          <p:nvPr>
            <p:ph type="body" idx="2"/>
          </p:nvPr>
        </p:nvSpPr>
        <p:spPr>
          <a:xfrm>
            <a:off x="4496019" y="1603770"/>
            <a:ext cx="4025899" cy="4551362"/>
          </a:xfrm>
          <a:prstGeom prst="rect">
            <a:avLst/>
          </a:prstGeom>
          <a:noFill/>
          <a:ln>
            <a:noFill/>
          </a:ln>
        </p:spPr>
        <p:txBody>
          <a:bodyPr lIns="91425" tIns="91425" rIns="91425" bIns="91425" anchor="t" anchorCtr="0"/>
          <a:lstStyle>
            <a:lvl1pPr marL="342900" marR="0" lvl="0" indent="-635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9" name="Shape 129"/>
          <p:cNvSpPr/>
          <p:nvPr/>
        </p:nvSpPr>
        <p:spPr>
          <a:xfrm>
            <a:off x="0" y="6330471"/>
            <a:ext cx="9153069" cy="540225"/>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130" name="Shape 130"/>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
        <p:nvSpPr>
          <p:cNvPr id="131" name="Shape 131"/>
          <p:cNvSpPr/>
          <p:nvPr/>
        </p:nvSpPr>
        <p:spPr>
          <a:xfrm>
            <a:off x="3542585" y="6519775"/>
            <a:ext cx="1906868" cy="175585"/>
          </a:xfrm>
          <a:prstGeom prst="rect">
            <a:avLst/>
          </a:prstGeom>
          <a:noFill/>
          <a:ln>
            <a:noFill/>
          </a:ln>
          <a:effectLst>
            <a:outerShdw blurRad="39999" dist="23000" dir="5400000" rotWithShape="0">
              <a:srgbClr val="000000">
                <a:alpha val="34509"/>
              </a:srgbClr>
            </a:outerShdw>
          </a:effectLst>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Image and Text">
    <p:spTree>
      <p:nvGrpSpPr>
        <p:cNvPr id="1" name="Shape 132"/>
        <p:cNvGrpSpPr/>
        <p:nvPr/>
      </p:nvGrpSpPr>
      <p:grpSpPr>
        <a:xfrm>
          <a:off x="0" y="0"/>
          <a:ext cx="0" cy="0"/>
          <a:chOff x="0" y="0"/>
          <a:chExt cx="0" cy="0"/>
        </a:xfrm>
      </p:grpSpPr>
      <p:sp>
        <p:nvSpPr>
          <p:cNvPr id="133" name="Shape 133"/>
          <p:cNvSpPr>
            <a:spLocks noGrp="1"/>
          </p:cNvSpPr>
          <p:nvPr>
            <p:ph type="pic" idx="2"/>
          </p:nvPr>
        </p:nvSpPr>
        <p:spPr>
          <a:xfrm>
            <a:off x="4673600" y="1600200"/>
            <a:ext cx="4013200" cy="452596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4" name="Shape 134"/>
          <p:cNvSpPr txBox="1">
            <a:spLocks noGrp="1"/>
          </p:cNvSpPr>
          <p:nvPr>
            <p:ph type="title"/>
          </p:nvPr>
        </p:nvSpPr>
        <p:spPr>
          <a:xfrm>
            <a:off x="304800" y="274637"/>
            <a:ext cx="8381999"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135" name="Shape 135"/>
          <p:cNvSpPr txBox="1">
            <a:spLocks noGrp="1"/>
          </p:cNvSpPr>
          <p:nvPr>
            <p:ph type="body" idx="1"/>
          </p:nvPr>
        </p:nvSpPr>
        <p:spPr>
          <a:xfrm>
            <a:off x="304800" y="1600200"/>
            <a:ext cx="4190999" cy="4525963"/>
          </a:xfrm>
          <a:prstGeom prst="rect">
            <a:avLst/>
          </a:prstGeom>
          <a:noFill/>
          <a:ln>
            <a:noFill/>
          </a:ln>
        </p:spPr>
        <p:txBody>
          <a:bodyPr lIns="91425" tIns="91425" rIns="91425" bIns="91425" anchor="t" anchorCtr="0"/>
          <a:lstStyle>
            <a:lvl1pPr marL="342900" marR="0" lvl="0" indent="-635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6" name="Shape 136"/>
          <p:cNvSpPr txBox="1">
            <a:spLocks noGrp="1"/>
          </p:cNvSpPr>
          <p:nvPr>
            <p:ph type="body" idx="3"/>
          </p:nvPr>
        </p:nvSpPr>
        <p:spPr>
          <a:xfrm>
            <a:off x="4673600" y="5646676"/>
            <a:ext cx="4013200" cy="479485"/>
          </a:xfrm>
          <a:prstGeom prst="rect">
            <a:avLst/>
          </a:prstGeom>
          <a:solidFill>
            <a:srgbClr val="FFFFFF">
              <a:alpha val="48235"/>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37" name="Shape 137"/>
          <p:cNvSpPr/>
          <p:nvPr/>
        </p:nvSpPr>
        <p:spPr>
          <a:xfrm>
            <a:off x="0" y="6330471"/>
            <a:ext cx="9153069" cy="540225"/>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138" name="Shape 138"/>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2 Images and Text">
    <p:spTree>
      <p:nvGrpSpPr>
        <p:cNvPr id="1" name="Shape 139"/>
        <p:cNvGrpSpPr/>
        <p:nvPr/>
      </p:nvGrpSpPr>
      <p:grpSpPr>
        <a:xfrm>
          <a:off x="0" y="0"/>
          <a:ext cx="0" cy="0"/>
          <a:chOff x="0" y="0"/>
          <a:chExt cx="0" cy="0"/>
        </a:xfrm>
      </p:grpSpPr>
      <p:sp>
        <p:nvSpPr>
          <p:cNvPr id="140" name="Shape 140"/>
          <p:cNvSpPr>
            <a:spLocks noGrp="1"/>
          </p:cNvSpPr>
          <p:nvPr>
            <p:ph type="pic" idx="2"/>
          </p:nvPr>
        </p:nvSpPr>
        <p:spPr>
          <a:xfrm>
            <a:off x="4673600" y="3892046"/>
            <a:ext cx="4013200" cy="2234115"/>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1" name="Shape 141"/>
          <p:cNvSpPr>
            <a:spLocks noGrp="1"/>
          </p:cNvSpPr>
          <p:nvPr>
            <p:ph type="pic" idx="3"/>
          </p:nvPr>
        </p:nvSpPr>
        <p:spPr>
          <a:xfrm>
            <a:off x="4673600" y="1600200"/>
            <a:ext cx="4013200" cy="2234115"/>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2" name="Shape 142"/>
          <p:cNvSpPr txBox="1">
            <a:spLocks noGrp="1"/>
          </p:cNvSpPr>
          <p:nvPr>
            <p:ph type="title"/>
          </p:nvPr>
        </p:nvSpPr>
        <p:spPr>
          <a:xfrm>
            <a:off x="304800" y="274637"/>
            <a:ext cx="8381999"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143" name="Shape 143"/>
          <p:cNvSpPr txBox="1">
            <a:spLocks noGrp="1"/>
          </p:cNvSpPr>
          <p:nvPr>
            <p:ph type="body" idx="1"/>
          </p:nvPr>
        </p:nvSpPr>
        <p:spPr>
          <a:xfrm>
            <a:off x="304800" y="1600200"/>
            <a:ext cx="4190999" cy="4525963"/>
          </a:xfrm>
          <a:prstGeom prst="rect">
            <a:avLst/>
          </a:prstGeom>
          <a:noFill/>
          <a:ln>
            <a:noFill/>
          </a:ln>
        </p:spPr>
        <p:txBody>
          <a:bodyPr lIns="91425" tIns="91425" rIns="91425" bIns="91425" anchor="t" anchorCtr="0"/>
          <a:lstStyle>
            <a:lvl1pPr marL="342900" marR="0" lvl="0" indent="-635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4" name="Shape 144"/>
          <p:cNvSpPr txBox="1">
            <a:spLocks noGrp="1"/>
          </p:cNvSpPr>
          <p:nvPr>
            <p:ph type="body" idx="4"/>
          </p:nvPr>
        </p:nvSpPr>
        <p:spPr>
          <a:xfrm>
            <a:off x="4673600" y="5646676"/>
            <a:ext cx="4057650" cy="479485"/>
          </a:xfrm>
          <a:prstGeom prst="rect">
            <a:avLst/>
          </a:prstGeom>
          <a:solidFill>
            <a:srgbClr val="FFFFFF">
              <a:alpha val="48235"/>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45" name="Shape 145"/>
          <p:cNvSpPr txBox="1">
            <a:spLocks noGrp="1"/>
          </p:cNvSpPr>
          <p:nvPr>
            <p:ph type="body" idx="5"/>
          </p:nvPr>
        </p:nvSpPr>
        <p:spPr>
          <a:xfrm>
            <a:off x="4673600" y="3354830"/>
            <a:ext cx="4013200" cy="479485"/>
          </a:xfrm>
          <a:prstGeom prst="rect">
            <a:avLst/>
          </a:prstGeom>
          <a:solidFill>
            <a:srgbClr val="FFFFFF">
              <a:alpha val="48235"/>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46" name="Shape 146"/>
          <p:cNvSpPr/>
          <p:nvPr/>
        </p:nvSpPr>
        <p:spPr>
          <a:xfrm>
            <a:off x="0" y="6330471"/>
            <a:ext cx="9153069" cy="540225"/>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147" name="Shape 147"/>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Two Images">
    <p:spTree>
      <p:nvGrpSpPr>
        <p:cNvPr id="1" name="Shape 148"/>
        <p:cNvGrpSpPr/>
        <p:nvPr/>
      </p:nvGrpSpPr>
      <p:grpSpPr>
        <a:xfrm>
          <a:off x="0" y="0"/>
          <a:ext cx="0" cy="0"/>
          <a:chOff x="0" y="0"/>
          <a:chExt cx="0" cy="0"/>
        </a:xfrm>
      </p:grpSpPr>
      <p:sp>
        <p:nvSpPr>
          <p:cNvPr id="149" name="Shape 149"/>
          <p:cNvSpPr>
            <a:spLocks noGrp="1"/>
          </p:cNvSpPr>
          <p:nvPr>
            <p:ph type="pic" idx="2"/>
          </p:nvPr>
        </p:nvSpPr>
        <p:spPr>
          <a:xfrm>
            <a:off x="4683119" y="1600200"/>
            <a:ext cx="4003680" cy="4525963"/>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50" name="Shape 150"/>
          <p:cNvSpPr txBox="1">
            <a:spLocks noGrp="1"/>
          </p:cNvSpPr>
          <p:nvPr>
            <p:ph type="title"/>
          </p:nvPr>
        </p:nvSpPr>
        <p:spPr>
          <a:xfrm>
            <a:off x="304800" y="274637"/>
            <a:ext cx="8381999"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151" name="Shape 151"/>
          <p:cNvSpPr txBox="1">
            <a:spLocks noGrp="1"/>
          </p:cNvSpPr>
          <p:nvPr>
            <p:ph type="body" idx="1"/>
          </p:nvPr>
        </p:nvSpPr>
        <p:spPr>
          <a:xfrm>
            <a:off x="4683119" y="5646676"/>
            <a:ext cx="4003680" cy="479485"/>
          </a:xfrm>
          <a:prstGeom prst="rect">
            <a:avLst/>
          </a:prstGeom>
          <a:solidFill>
            <a:srgbClr val="FFFFFF">
              <a:alpha val="48235"/>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52" name="Shape 152"/>
          <p:cNvSpPr>
            <a:spLocks noGrp="1"/>
          </p:cNvSpPr>
          <p:nvPr>
            <p:ph type="pic" idx="3"/>
          </p:nvPr>
        </p:nvSpPr>
        <p:spPr>
          <a:xfrm>
            <a:off x="304801" y="1600200"/>
            <a:ext cx="4225921" cy="4525963"/>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53" name="Shape 153"/>
          <p:cNvSpPr txBox="1">
            <a:spLocks noGrp="1"/>
          </p:cNvSpPr>
          <p:nvPr>
            <p:ph type="body" idx="4"/>
          </p:nvPr>
        </p:nvSpPr>
        <p:spPr>
          <a:xfrm>
            <a:off x="304800" y="5646676"/>
            <a:ext cx="4225921" cy="479485"/>
          </a:xfrm>
          <a:prstGeom prst="rect">
            <a:avLst/>
          </a:prstGeom>
          <a:solidFill>
            <a:srgbClr val="FFFFFF">
              <a:alpha val="48235"/>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54" name="Shape 154"/>
          <p:cNvSpPr/>
          <p:nvPr/>
        </p:nvSpPr>
        <p:spPr>
          <a:xfrm>
            <a:off x="0" y="6330471"/>
            <a:ext cx="9153069" cy="540225"/>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155" name="Shape 155"/>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Four Images">
    <p:spTree>
      <p:nvGrpSpPr>
        <p:cNvPr id="1" name="Shape 156"/>
        <p:cNvGrpSpPr/>
        <p:nvPr/>
      </p:nvGrpSpPr>
      <p:grpSpPr>
        <a:xfrm>
          <a:off x="0" y="0"/>
          <a:ext cx="0" cy="0"/>
          <a:chOff x="0" y="0"/>
          <a:chExt cx="0" cy="0"/>
        </a:xfrm>
      </p:grpSpPr>
      <p:sp>
        <p:nvSpPr>
          <p:cNvPr id="157" name="Shape 157"/>
          <p:cNvSpPr>
            <a:spLocks noGrp="1"/>
          </p:cNvSpPr>
          <p:nvPr>
            <p:ph type="pic" idx="2"/>
          </p:nvPr>
        </p:nvSpPr>
        <p:spPr>
          <a:xfrm>
            <a:off x="4530721" y="3892046"/>
            <a:ext cx="4156077" cy="2234117"/>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58" name="Shape 158"/>
          <p:cNvSpPr>
            <a:spLocks noGrp="1"/>
          </p:cNvSpPr>
          <p:nvPr>
            <p:ph type="pic" idx="3"/>
          </p:nvPr>
        </p:nvSpPr>
        <p:spPr>
          <a:xfrm>
            <a:off x="4533898" y="1600200"/>
            <a:ext cx="4152902" cy="2234117"/>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59" name="Shape 159"/>
          <p:cNvSpPr>
            <a:spLocks noGrp="1"/>
          </p:cNvSpPr>
          <p:nvPr>
            <p:ph type="pic" idx="4"/>
          </p:nvPr>
        </p:nvSpPr>
        <p:spPr>
          <a:xfrm>
            <a:off x="304800" y="1600200"/>
            <a:ext cx="4159250" cy="2234117"/>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60" name="Shape 160"/>
          <p:cNvSpPr>
            <a:spLocks noGrp="1"/>
          </p:cNvSpPr>
          <p:nvPr>
            <p:ph type="pic" idx="5"/>
          </p:nvPr>
        </p:nvSpPr>
        <p:spPr>
          <a:xfrm>
            <a:off x="307975" y="3892046"/>
            <a:ext cx="4156075" cy="2234117"/>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61" name="Shape 161"/>
          <p:cNvSpPr txBox="1">
            <a:spLocks noGrp="1"/>
          </p:cNvSpPr>
          <p:nvPr>
            <p:ph type="title"/>
          </p:nvPr>
        </p:nvSpPr>
        <p:spPr>
          <a:xfrm>
            <a:off x="304800" y="274637"/>
            <a:ext cx="8381999"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162" name="Shape 162"/>
          <p:cNvSpPr txBox="1">
            <a:spLocks noGrp="1"/>
          </p:cNvSpPr>
          <p:nvPr>
            <p:ph type="body" idx="1"/>
          </p:nvPr>
        </p:nvSpPr>
        <p:spPr>
          <a:xfrm>
            <a:off x="4533898" y="5646676"/>
            <a:ext cx="4152902" cy="479485"/>
          </a:xfrm>
          <a:prstGeom prst="rect">
            <a:avLst/>
          </a:prstGeom>
          <a:solidFill>
            <a:srgbClr val="FFFFFF">
              <a:alpha val="48235"/>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3" name="Shape 163"/>
          <p:cNvSpPr txBox="1">
            <a:spLocks noGrp="1"/>
          </p:cNvSpPr>
          <p:nvPr>
            <p:ph type="body" idx="6"/>
          </p:nvPr>
        </p:nvSpPr>
        <p:spPr>
          <a:xfrm>
            <a:off x="304800" y="5646676"/>
            <a:ext cx="4159250" cy="479485"/>
          </a:xfrm>
          <a:prstGeom prst="rect">
            <a:avLst/>
          </a:prstGeom>
          <a:solidFill>
            <a:srgbClr val="FFFFFF">
              <a:alpha val="48235"/>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4" name="Shape 164"/>
          <p:cNvSpPr txBox="1">
            <a:spLocks noGrp="1"/>
          </p:cNvSpPr>
          <p:nvPr>
            <p:ph type="body" idx="7"/>
          </p:nvPr>
        </p:nvSpPr>
        <p:spPr>
          <a:xfrm>
            <a:off x="4530721" y="3354830"/>
            <a:ext cx="4156077" cy="479485"/>
          </a:xfrm>
          <a:prstGeom prst="rect">
            <a:avLst/>
          </a:prstGeom>
          <a:solidFill>
            <a:srgbClr val="FFFFFF">
              <a:alpha val="48235"/>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5" name="Shape 165"/>
          <p:cNvSpPr txBox="1">
            <a:spLocks noGrp="1"/>
          </p:cNvSpPr>
          <p:nvPr>
            <p:ph type="body" idx="8"/>
          </p:nvPr>
        </p:nvSpPr>
        <p:spPr>
          <a:xfrm>
            <a:off x="304801" y="3354830"/>
            <a:ext cx="4159250" cy="479485"/>
          </a:xfrm>
          <a:prstGeom prst="rect">
            <a:avLst/>
          </a:prstGeom>
          <a:solidFill>
            <a:srgbClr val="FFFFFF">
              <a:alpha val="48235"/>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6" name="Shape 166"/>
          <p:cNvSpPr/>
          <p:nvPr/>
        </p:nvSpPr>
        <p:spPr>
          <a:xfrm>
            <a:off x="0" y="6330471"/>
            <a:ext cx="9153069" cy="540225"/>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167" name="Shape 167"/>
          <p:cNvSpPr txBox="1"/>
          <p:nvPr/>
        </p:nvSpPr>
        <p:spPr>
          <a:xfrm>
            <a:off x="7571684" y="6483773"/>
            <a:ext cx="1458265" cy="24621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Body Copy">
    <p:spTree>
      <p:nvGrpSpPr>
        <p:cNvPr id="1" name="Shape 171"/>
        <p:cNvGrpSpPr/>
        <p:nvPr/>
      </p:nvGrpSpPr>
      <p:grpSpPr>
        <a:xfrm>
          <a:off x="0" y="0"/>
          <a:ext cx="0" cy="0"/>
          <a:chOff x="0" y="0"/>
          <a:chExt cx="0" cy="0"/>
        </a:xfrm>
      </p:grpSpPr>
      <p:sp>
        <p:nvSpPr>
          <p:cNvPr id="172" name="Shape 172"/>
          <p:cNvSpPr/>
          <p:nvPr/>
        </p:nvSpPr>
        <p:spPr>
          <a:xfrm>
            <a:off x="0" y="6329467"/>
            <a:ext cx="9153000" cy="540299"/>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173" name="Shape 173"/>
          <p:cNvSpPr txBox="1">
            <a:spLocks noGrp="1"/>
          </p:cNvSpPr>
          <p:nvPr>
            <p:ph type="title"/>
          </p:nvPr>
        </p:nvSpPr>
        <p:spPr>
          <a:xfrm>
            <a:off x="304800" y="274637"/>
            <a:ext cx="85725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174" name="Shape 174"/>
          <p:cNvSpPr txBox="1">
            <a:spLocks noGrp="1"/>
          </p:cNvSpPr>
          <p:nvPr>
            <p:ph type="body" idx="1"/>
          </p:nvPr>
        </p:nvSpPr>
        <p:spPr>
          <a:xfrm>
            <a:off x="304800" y="1570940"/>
            <a:ext cx="8572500" cy="4526100"/>
          </a:xfrm>
          <a:prstGeom prst="rect">
            <a:avLst/>
          </a:prstGeom>
          <a:noFill/>
          <a:ln>
            <a:noFill/>
          </a:ln>
        </p:spPr>
        <p:txBody>
          <a:bodyPr lIns="91425" tIns="91425" rIns="91425" bIns="91425" anchor="t" anchorCtr="0"/>
          <a:lstStyle>
            <a:lvl1pPr marL="342900" marR="0" lvl="0" indent="762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95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75" name="Shape 175"/>
          <p:cNvSpPr/>
          <p:nvPr/>
        </p:nvSpPr>
        <p:spPr>
          <a:xfrm>
            <a:off x="0" y="6330471"/>
            <a:ext cx="9153000" cy="5402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176" name="Shape 176"/>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177" name="Shape 177"/>
          <p:cNvPicPr preferRelativeResize="0"/>
          <p:nvPr/>
        </p:nvPicPr>
        <p:blipFill rotWithShape="1">
          <a:blip r:embed="rId2">
            <a:alphaModFix/>
          </a:blip>
          <a:srcRect/>
          <a:stretch/>
        </p:blipFill>
        <p:spPr>
          <a:xfrm>
            <a:off x="304800" y="6503298"/>
            <a:ext cx="1746599" cy="164099"/>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Title Slide CA and SAP">
    <p:spTree>
      <p:nvGrpSpPr>
        <p:cNvPr id="1" name="Shape 178"/>
        <p:cNvGrpSpPr/>
        <p:nvPr/>
      </p:nvGrpSpPr>
      <p:grpSpPr>
        <a:xfrm>
          <a:off x="0" y="0"/>
          <a:ext cx="0" cy="0"/>
          <a:chOff x="0" y="0"/>
          <a:chExt cx="0" cy="0"/>
        </a:xfrm>
      </p:grpSpPr>
      <p:sp>
        <p:nvSpPr>
          <p:cNvPr id="179" name="Shape 179"/>
          <p:cNvSpPr txBox="1">
            <a:spLocks noGrp="1"/>
          </p:cNvSpPr>
          <p:nvPr>
            <p:ph type="ctrTitle"/>
          </p:nvPr>
        </p:nvSpPr>
        <p:spPr>
          <a:xfrm>
            <a:off x="219317" y="2982072"/>
            <a:ext cx="8619900" cy="850499"/>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0514F"/>
              </a:buClr>
              <a:buFont typeface="Allerta"/>
              <a:buNone/>
              <a:defRPr sz="2800" b="0" i="0" u="none" strike="noStrike" cap="none">
                <a:solidFill>
                  <a:srgbClr val="50514F"/>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180" name="Shape 180"/>
          <p:cNvSpPr txBox="1">
            <a:spLocks noGrp="1"/>
          </p:cNvSpPr>
          <p:nvPr>
            <p:ph type="subTitle" idx="1"/>
          </p:nvPr>
        </p:nvSpPr>
        <p:spPr>
          <a:xfrm>
            <a:off x="219318" y="3832457"/>
            <a:ext cx="8619900" cy="792299"/>
          </a:xfrm>
          <a:prstGeom prst="rect">
            <a:avLst/>
          </a:prstGeom>
          <a:noFill/>
          <a:ln>
            <a:noFill/>
          </a:ln>
        </p:spPr>
        <p:txBody>
          <a:bodyPr lIns="91425" tIns="91425" rIns="91425" bIns="91425" anchor="t" anchorCtr="0"/>
          <a:lstStyle>
            <a:lvl1pPr marL="0" marR="0" lvl="0"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1pPr>
            <a:lvl2pPr marL="457200" marR="0" lvl="1"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lnSpc>
                <a:spcPct val="100000"/>
              </a:lnSpc>
              <a:spcBef>
                <a:spcPts val="360"/>
              </a:spcBef>
              <a:spcAft>
                <a:spcPts val="0"/>
              </a:spcAft>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1" name="Shape 181"/>
          <p:cNvSpPr/>
          <p:nvPr/>
        </p:nvSpPr>
        <p:spPr>
          <a:xfrm>
            <a:off x="0" y="1737609"/>
            <a:ext cx="9144000" cy="111000"/>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pic>
        <p:nvPicPr>
          <p:cNvPr id="182" name="Shape 182"/>
          <p:cNvPicPr preferRelativeResize="0"/>
          <p:nvPr/>
        </p:nvPicPr>
        <p:blipFill rotWithShape="1">
          <a:blip r:embed="rId2">
            <a:alphaModFix/>
          </a:blip>
          <a:srcRect/>
          <a:stretch/>
        </p:blipFill>
        <p:spPr>
          <a:xfrm>
            <a:off x="304801" y="394130"/>
            <a:ext cx="2235300" cy="210000"/>
          </a:xfrm>
          <a:prstGeom prst="rect">
            <a:avLst/>
          </a:prstGeom>
          <a:noFill/>
          <a:ln>
            <a:noFill/>
          </a:ln>
        </p:spPr>
      </p:pic>
      <p:pic>
        <p:nvPicPr>
          <p:cNvPr id="183" name="Shape 183"/>
          <p:cNvPicPr preferRelativeResize="0"/>
          <p:nvPr/>
        </p:nvPicPr>
        <p:blipFill rotWithShape="1">
          <a:blip r:embed="rId3">
            <a:alphaModFix/>
          </a:blip>
          <a:srcRect/>
          <a:stretch/>
        </p:blipFill>
        <p:spPr>
          <a:xfrm>
            <a:off x="304800" y="5840889"/>
            <a:ext cx="1313999" cy="507900"/>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Section Header 4">
    <p:spTree>
      <p:nvGrpSpPr>
        <p:cNvPr id="1" name="Shape 184"/>
        <p:cNvGrpSpPr/>
        <p:nvPr/>
      </p:nvGrpSpPr>
      <p:grpSpPr>
        <a:xfrm>
          <a:off x="0" y="0"/>
          <a:ext cx="0" cy="0"/>
          <a:chOff x="0" y="0"/>
          <a:chExt cx="0" cy="0"/>
        </a:xfrm>
      </p:grpSpPr>
      <p:sp>
        <p:nvSpPr>
          <p:cNvPr id="185" name="Shape 185"/>
          <p:cNvSpPr/>
          <p:nvPr/>
        </p:nvSpPr>
        <p:spPr>
          <a:xfrm>
            <a:off x="0" y="0"/>
            <a:ext cx="9144000" cy="6858000"/>
          </a:xfrm>
          <a:prstGeom prst="rect">
            <a:avLst/>
          </a:prstGeom>
          <a:solidFill>
            <a:srgbClr val="1C9963"/>
          </a:solidFill>
          <a:ln>
            <a:noFill/>
          </a:ln>
          <a:effectLst>
            <a:outerShdw blurRad="39999" dist="23000" dir="5400000" rotWithShape="0">
              <a:srgbClr val="000000">
                <a:alpha val="34509"/>
              </a:srgbClr>
            </a:outerShdw>
          </a:effectLst>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186" name="Shape 186"/>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187" name="Shape 187"/>
          <p:cNvSpPr txBox="1"/>
          <p:nvPr/>
        </p:nvSpPr>
        <p:spPr>
          <a:xfrm>
            <a:off x="115457" y="2952691"/>
            <a:ext cx="3793800" cy="1933198"/>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188" name="Shape 188"/>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189" name="Shape 189"/>
          <p:cNvSpPr txBox="1"/>
          <p:nvPr/>
        </p:nvSpPr>
        <p:spPr>
          <a:xfrm>
            <a:off x="115457" y="2952691"/>
            <a:ext cx="3793800" cy="1933198"/>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190" name="Shape 190"/>
          <p:cNvSpPr txBox="1">
            <a:spLocks noGrp="1"/>
          </p:cNvSpPr>
          <p:nvPr>
            <p:ph type="title"/>
          </p:nvPr>
        </p:nvSpPr>
        <p:spPr>
          <a:xfrm>
            <a:off x="216565" y="2829675"/>
            <a:ext cx="8620500" cy="868499"/>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Allerta"/>
              <a:buNone/>
              <a:defRPr sz="2800" b="0" i="0" u="none" strike="noStrike" cap="none">
                <a:solidFill>
                  <a:schemeClr val="lt1"/>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pic>
        <p:nvPicPr>
          <p:cNvPr id="191" name="Shape 191"/>
          <p:cNvPicPr preferRelativeResize="0"/>
          <p:nvPr/>
        </p:nvPicPr>
        <p:blipFill rotWithShape="1">
          <a:blip r:embed="rId2">
            <a:alphaModFix/>
          </a:blip>
          <a:srcRect/>
          <a:stretch/>
        </p:blipFill>
        <p:spPr>
          <a:xfrm>
            <a:off x="304813" y="394130"/>
            <a:ext cx="2235300" cy="210000"/>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Section Header 3">
    <p:spTree>
      <p:nvGrpSpPr>
        <p:cNvPr id="1" name="Shape 192"/>
        <p:cNvGrpSpPr/>
        <p:nvPr/>
      </p:nvGrpSpPr>
      <p:grpSpPr>
        <a:xfrm>
          <a:off x="0" y="0"/>
          <a:ext cx="0" cy="0"/>
          <a:chOff x="0" y="0"/>
          <a:chExt cx="0" cy="0"/>
        </a:xfrm>
      </p:grpSpPr>
      <p:sp>
        <p:nvSpPr>
          <p:cNvPr id="193" name="Shape 193"/>
          <p:cNvSpPr/>
          <p:nvPr/>
        </p:nvSpPr>
        <p:spPr>
          <a:xfrm>
            <a:off x="0" y="0"/>
            <a:ext cx="9144000" cy="6858000"/>
          </a:xfrm>
          <a:prstGeom prst="rect">
            <a:avLst/>
          </a:prstGeom>
          <a:solidFill>
            <a:srgbClr val="A9B0AC"/>
          </a:solidFill>
          <a:ln>
            <a:noFill/>
          </a:ln>
          <a:effectLst>
            <a:outerShdw blurRad="39999" dist="23000" dir="5400000" rotWithShape="0">
              <a:srgbClr val="000000">
                <a:alpha val="34509"/>
              </a:srgbClr>
            </a:outerShdw>
          </a:effectLst>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194" name="Shape 194"/>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195" name="Shape 195"/>
          <p:cNvSpPr txBox="1"/>
          <p:nvPr/>
        </p:nvSpPr>
        <p:spPr>
          <a:xfrm>
            <a:off x="115457" y="2952691"/>
            <a:ext cx="3793800" cy="1933198"/>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196" name="Shape 196"/>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197" name="Shape 197"/>
          <p:cNvSpPr txBox="1"/>
          <p:nvPr/>
        </p:nvSpPr>
        <p:spPr>
          <a:xfrm>
            <a:off x="115457" y="2952691"/>
            <a:ext cx="3793800" cy="1933198"/>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198" name="Shape 198"/>
          <p:cNvSpPr txBox="1">
            <a:spLocks noGrp="1"/>
          </p:cNvSpPr>
          <p:nvPr>
            <p:ph type="title"/>
          </p:nvPr>
        </p:nvSpPr>
        <p:spPr>
          <a:xfrm>
            <a:off x="216565" y="2829675"/>
            <a:ext cx="8620500" cy="868499"/>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Allerta"/>
              <a:buNone/>
              <a:defRPr sz="2800" b="0" i="0" u="none" strike="noStrike" cap="none">
                <a:solidFill>
                  <a:schemeClr val="lt1"/>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pic>
        <p:nvPicPr>
          <p:cNvPr id="199" name="Shape 199"/>
          <p:cNvPicPr preferRelativeResize="0"/>
          <p:nvPr/>
        </p:nvPicPr>
        <p:blipFill rotWithShape="1">
          <a:blip r:embed="rId2">
            <a:alphaModFix/>
          </a:blip>
          <a:srcRect/>
          <a:stretch/>
        </p:blipFill>
        <p:spPr>
          <a:xfrm>
            <a:off x="304813" y="394130"/>
            <a:ext cx="2235300" cy="210000"/>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Section Header 2">
    <p:spTree>
      <p:nvGrpSpPr>
        <p:cNvPr id="1" name="Shape 200"/>
        <p:cNvGrpSpPr/>
        <p:nvPr/>
      </p:nvGrpSpPr>
      <p:grpSpPr>
        <a:xfrm>
          <a:off x="0" y="0"/>
          <a:ext cx="0" cy="0"/>
          <a:chOff x="0" y="0"/>
          <a:chExt cx="0" cy="0"/>
        </a:xfrm>
      </p:grpSpPr>
      <p:sp>
        <p:nvSpPr>
          <p:cNvPr id="201" name="Shape 201"/>
          <p:cNvSpPr/>
          <p:nvPr/>
        </p:nvSpPr>
        <p:spPr>
          <a:xfrm>
            <a:off x="0" y="0"/>
            <a:ext cx="9144000" cy="6858000"/>
          </a:xfrm>
          <a:prstGeom prst="rect">
            <a:avLst/>
          </a:prstGeom>
          <a:solidFill>
            <a:srgbClr val="464646"/>
          </a:solidFill>
          <a:ln>
            <a:noFill/>
          </a:ln>
          <a:effectLst>
            <a:outerShdw blurRad="39999" dist="23000" dir="5400000" rotWithShape="0">
              <a:srgbClr val="000000">
                <a:alpha val="34509"/>
              </a:srgbClr>
            </a:outerShdw>
          </a:effectLst>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02" name="Shape 202"/>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03" name="Shape 203"/>
          <p:cNvSpPr txBox="1"/>
          <p:nvPr/>
        </p:nvSpPr>
        <p:spPr>
          <a:xfrm>
            <a:off x="115457" y="2952691"/>
            <a:ext cx="3793800" cy="1933198"/>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04" name="Shape 204"/>
          <p:cNvSpPr txBox="1"/>
          <p:nvPr/>
        </p:nvSpPr>
        <p:spPr>
          <a:xfrm>
            <a:off x="115457"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05" name="Shape 205"/>
          <p:cNvSpPr txBox="1"/>
          <p:nvPr/>
        </p:nvSpPr>
        <p:spPr>
          <a:xfrm>
            <a:off x="115457" y="2952691"/>
            <a:ext cx="3793800" cy="1933198"/>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06" name="Shape 206"/>
          <p:cNvSpPr txBox="1">
            <a:spLocks noGrp="1"/>
          </p:cNvSpPr>
          <p:nvPr>
            <p:ph type="title"/>
          </p:nvPr>
        </p:nvSpPr>
        <p:spPr>
          <a:xfrm>
            <a:off x="216565" y="2829675"/>
            <a:ext cx="8620500" cy="868499"/>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Allerta"/>
              <a:buNone/>
              <a:defRPr sz="2800" b="0" i="0" u="none" strike="noStrike" cap="none">
                <a:solidFill>
                  <a:schemeClr val="lt1"/>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pic>
        <p:nvPicPr>
          <p:cNvPr id="207" name="Shape 207"/>
          <p:cNvPicPr preferRelativeResize="0"/>
          <p:nvPr/>
        </p:nvPicPr>
        <p:blipFill rotWithShape="1">
          <a:blip r:embed="rId2">
            <a:alphaModFix/>
          </a:blip>
          <a:srcRect/>
          <a:stretch/>
        </p:blipFill>
        <p:spPr>
          <a:xfrm>
            <a:off x="304813" y="394130"/>
            <a:ext cx="2235300" cy="210000"/>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208"/>
        <p:cNvGrpSpPr/>
        <p:nvPr/>
      </p:nvGrpSpPr>
      <p:grpSpPr>
        <a:xfrm>
          <a:off x="0" y="0"/>
          <a:ext cx="0" cy="0"/>
          <a:chOff x="0" y="0"/>
          <a:chExt cx="0" cy="0"/>
        </a:xfrm>
      </p:grpSpPr>
      <p:sp>
        <p:nvSpPr>
          <p:cNvPr id="209" name="Shape 209"/>
          <p:cNvSpPr txBox="1">
            <a:spLocks noGrp="1"/>
          </p:cNvSpPr>
          <p:nvPr>
            <p:ph type="title"/>
          </p:nvPr>
        </p:nvSpPr>
        <p:spPr>
          <a:xfrm>
            <a:off x="304800" y="274637"/>
            <a:ext cx="8534399"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210" name="Shape 210"/>
          <p:cNvSpPr txBox="1">
            <a:spLocks noGrp="1"/>
          </p:cNvSpPr>
          <p:nvPr>
            <p:ph type="body" idx="1"/>
          </p:nvPr>
        </p:nvSpPr>
        <p:spPr>
          <a:xfrm>
            <a:off x="304800" y="1417637"/>
            <a:ext cx="4192500" cy="597900"/>
          </a:xfrm>
          <a:prstGeom prst="rect">
            <a:avLst/>
          </a:prstGeom>
          <a:noFill/>
          <a:ln>
            <a:noFill/>
          </a:ln>
        </p:spPr>
        <p:txBody>
          <a:bodyPr lIns="91425" tIns="91425" rIns="91425" bIns="91425" anchor="b" anchorCtr="0"/>
          <a:lstStyle>
            <a:lvl1pPr marL="0" marR="0" lvl="0" indent="0" algn="l" rtl="0">
              <a:lnSpc>
                <a:spcPct val="100000"/>
              </a:lnSpc>
              <a:spcBef>
                <a:spcPts val="440"/>
              </a:spcBef>
              <a:spcAft>
                <a:spcPts val="0"/>
              </a:spcAft>
              <a:buClr>
                <a:srgbClr val="595959"/>
              </a:buClr>
              <a:buFont typeface="Arial"/>
              <a:buNone/>
              <a:defRPr sz="2200" b="1"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1"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1"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1"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1" i="0" u="none" strike="noStrike" cap="none">
                <a:solidFill>
                  <a:srgbClr val="595959"/>
                </a:solidFill>
                <a:latin typeface="Allerta"/>
                <a:ea typeface="Allerta"/>
                <a:cs typeface="Allerta"/>
                <a:sym typeface="Allerta"/>
              </a:defRPr>
            </a:lvl5pPr>
            <a:lvl6pPr marL="2286000" marR="0" lvl="5"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11" name="Shape 211"/>
          <p:cNvSpPr txBox="1">
            <a:spLocks noGrp="1"/>
          </p:cNvSpPr>
          <p:nvPr>
            <p:ph type="body" idx="2"/>
          </p:nvPr>
        </p:nvSpPr>
        <p:spPr>
          <a:xfrm>
            <a:off x="304800" y="2015408"/>
            <a:ext cx="4192500" cy="4126499"/>
          </a:xfrm>
          <a:prstGeom prst="rect">
            <a:avLst/>
          </a:prstGeom>
          <a:noFill/>
          <a:ln>
            <a:noFill/>
          </a:ln>
        </p:spPr>
        <p:txBody>
          <a:bodyPr lIns="91425" tIns="91425" rIns="91425" bIns="91425" anchor="t" anchorCtr="0"/>
          <a:lstStyle>
            <a:lvl1pPr marL="342900" marR="0" lvl="0" indent="762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95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762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762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762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762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212" name="Shape 212"/>
          <p:cNvSpPr txBox="1">
            <a:spLocks noGrp="1"/>
          </p:cNvSpPr>
          <p:nvPr>
            <p:ph type="body" idx="3"/>
          </p:nvPr>
        </p:nvSpPr>
        <p:spPr>
          <a:xfrm>
            <a:off x="4645025" y="1417637"/>
            <a:ext cx="4194300" cy="632400"/>
          </a:xfrm>
          <a:prstGeom prst="rect">
            <a:avLst/>
          </a:prstGeom>
          <a:noFill/>
          <a:ln>
            <a:noFill/>
          </a:ln>
        </p:spPr>
        <p:txBody>
          <a:bodyPr lIns="91425" tIns="91425" rIns="91425" bIns="91425" anchor="b" anchorCtr="0"/>
          <a:lstStyle>
            <a:lvl1pPr marL="0" marR="0" lvl="0" indent="0" algn="l" rtl="0">
              <a:lnSpc>
                <a:spcPct val="100000"/>
              </a:lnSpc>
              <a:spcBef>
                <a:spcPts val="440"/>
              </a:spcBef>
              <a:spcAft>
                <a:spcPts val="0"/>
              </a:spcAft>
              <a:buClr>
                <a:srgbClr val="595959"/>
              </a:buClr>
              <a:buFont typeface="Arial"/>
              <a:buNone/>
              <a:defRPr sz="2200" b="1"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1"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1"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1"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1" i="0" u="none" strike="noStrike" cap="none">
                <a:solidFill>
                  <a:srgbClr val="595959"/>
                </a:solidFill>
                <a:latin typeface="Allerta"/>
                <a:ea typeface="Allerta"/>
                <a:cs typeface="Allerta"/>
                <a:sym typeface="Allerta"/>
              </a:defRPr>
            </a:lvl5pPr>
            <a:lvl6pPr marL="2286000" marR="0" lvl="5"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lnSpc>
                <a:spcPct val="100000"/>
              </a:lnSpc>
              <a:spcBef>
                <a:spcPts val="320"/>
              </a:spcBef>
              <a:spcAft>
                <a:spcPts val="0"/>
              </a:spcAft>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13" name="Shape 213"/>
          <p:cNvSpPr txBox="1">
            <a:spLocks noGrp="1"/>
          </p:cNvSpPr>
          <p:nvPr>
            <p:ph type="body" idx="4"/>
          </p:nvPr>
        </p:nvSpPr>
        <p:spPr>
          <a:xfrm>
            <a:off x="4645025" y="2050046"/>
            <a:ext cx="4194300" cy="4091999"/>
          </a:xfrm>
          <a:prstGeom prst="rect">
            <a:avLst/>
          </a:prstGeom>
          <a:noFill/>
          <a:ln>
            <a:noFill/>
          </a:ln>
        </p:spPr>
        <p:txBody>
          <a:bodyPr lIns="91425" tIns="91425" rIns="91425" bIns="91425" anchor="t" anchorCtr="0"/>
          <a:lstStyle>
            <a:lvl1pPr marL="342900" marR="0" lvl="0" indent="762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95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762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762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762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76200" algn="l" rtl="0">
              <a:lnSpc>
                <a:spcPct val="100000"/>
              </a:lnSpc>
              <a:spcBef>
                <a:spcPts val="320"/>
              </a:spcBef>
              <a:spcAft>
                <a:spcPts val="0"/>
              </a:spcAft>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214" name="Shape 214"/>
          <p:cNvSpPr/>
          <p:nvPr/>
        </p:nvSpPr>
        <p:spPr>
          <a:xfrm>
            <a:off x="0" y="6330471"/>
            <a:ext cx="9153000" cy="540299"/>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15" name="Shape 215"/>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
        <p:nvSpPr>
          <p:cNvPr id="216" name="Shape 216"/>
          <p:cNvSpPr/>
          <p:nvPr/>
        </p:nvSpPr>
        <p:spPr>
          <a:xfrm>
            <a:off x="3542585" y="6519775"/>
            <a:ext cx="1906799" cy="175499"/>
          </a:xfrm>
          <a:prstGeom prst="rect">
            <a:avLst/>
          </a:prstGeom>
          <a:noFill/>
          <a:ln>
            <a:noFill/>
          </a:ln>
          <a:effectLst>
            <a:outerShdw blurRad="39999" dist="23000" dir="5400000" rotWithShape="0">
              <a:srgbClr val="000000">
                <a:alpha val="34509"/>
              </a:srgbClr>
            </a:outerShdw>
          </a:effectLst>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Title Slide CA 2">
    <p:spTree>
      <p:nvGrpSpPr>
        <p:cNvPr id="1" name="Shape 217"/>
        <p:cNvGrpSpPr/>
        <p:nvPr/>
      </p:nvGrpSpPr>
      <p:grpSpPr>
        <a:xfrm>
          <a:off x="0" y="0"/>
          <a:ext cx="0" cy="0"/>
          <a:chOff x="0" y="0"/>
          <a:chExt cx="0" cy="0"/>
        </a:xfrm>
      </p:grpSpPr>
      <p:sp>
        <p:nvSpPr>
          <p:cNvPr id="218" name="Shape 218"/>
          <p:cNvSpPr txBox="1">
            <a:spLocks noGrp="1"/>
          </p:cNvSpPr>
          <p:nvPr>
            <p:ph type="ctrTitle"/>
          </p:nvPr>
        </p:nvSpPr>
        <p:spPr>
          <a:xfrm>
            <a:off x="3339153" y="2950713"/>
            <a:ext cx="5497199" cy="8847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8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219" name="Shape 219"/>
          <p:cNvSpPr txBox="1">
            <a:spLocks noGrp="1"/>
          </p:cNvSpPr>
          <p:nvPr>
            <p:ph type="subTitle" idx="1"/>
          </p:nvPr>
        </p:nvSpPr>
        <p:spPr>
          <a:xfrm>
            <a:off x="3339151" y="3835562"/>
            <a:ext cx="5497199" cy="792299"/>
          </a:xfrm>
          <a:prstGeom prst="rect">
            <a:avLst/>
          </a:prstGeom>
          <a:noFill/>
          <a:ln>
            <a:noFill/>
          </a:ln>
        </p:spPr>
        <p:txBody>
          <a:bodyPr lIns="91425" tIns="91425" rIns="91425" bIns="91425" anchor="t" anchorCtr="0"/>
          <a:lstStyle>
            <a:lvl1pPr marL="0" marR="0" lvl="0"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1pPr>
            <a:lvl2pPr marL="457200" marR="0" lvl="1"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lnSpc>
                <a:spcPct val="100000"/>
              </a:lnSpc>
              <a:spcBef>
                <a:spcPts val="360"/>
              </a:spcBef>
              <a:spcAft>
                <a:spcPts val="0"/>
              </a:spcAft>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20" name="Shape 220"/>
          <p:cNvSpPr/>
          <p:nvPr/>
        </p:nvSpPr>
        <p:spPr>
          <a:xfrm>
            <a:off x="0" y="1746249"/>
            <a:ext cx="9144000" cy="111000"/>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21" name="Shape 221"/>
          <p:cNvSpPr>
            <a:spLocks noGrp="1"/>
          </p:cNvSpPr>
          <p:nvPr>
            <p:ph type="pic" idx="2"/>
          </p:nvPr>
        </p:nvSpPr>
        <p:spPr>
          <a:xfrm>
            <a:off x="304800" y="1857374"/>
            <a:ext cx="2752500" cy="3158999"/>
          </a:xfrm>
          <a:prstGeom prst="rect">
            <a:avLst/>
          </a:prstGeom>
          <a:noFill/>
          <a:ln>
            <a:noFill/>
          </a:ln>
        </p:spPr>
        <p:txBody>
          <a:bodyPr lIns="91425" tIns="91425" rIns="91425" bIns="91425" anchor="t" anchorCtr="0"/>
          <a:lstStyle>
            <a:lvl1pPr marL="342900" marR="0" lvl="0" indent="3810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1pPr>
            <a:lvl2pPr marL="742950" marR="0" lvl="1" indent="95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222" name="Shape 222"/>
          <p:cNvPicPr preferRelativeResize="0"/>
          <p:nvPr/>
        </p:nvPicPr>
        <p:blipFill rotWithShape="1">
          <a:blip r:embed="rId2">
            <a:alphaModFix/>
          </a:blip>
          <a:srcRect/>
          <a:stretch/>
        </p:blipFill>
        <p:spPr>
          <a:xfrm>
            <a:off x="304801" y="394130"/>
            <a:ext cx="2235300" cy="210000"/>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Title Slide SAP Co-Branded">
    <p:spTree>
      <p:nvGrpSpPr>
        <p:cNvPr id="1" name="Shape 223"/>
        <p:cNvGrpSpPr/>
        <p:nvPr/>
      </p:nvGrpSpPr>
      <p:grpSpPr>
        <a:xfrm>
          <a:off x="0" y="0"/>
          <a:ext cx="0" cy="0"/>
          <a:chOff x="0" y="0"/>
          <a:chExt cx="0" cy="0"/>
        </a:xfrm>
      </p:grpSpPr>
      <p:sp>
        <p:nvSpPr>
          <p:cNvPr id="224" name="Shape 224"/>
          <p:cNvSpPr txBox="1">
            <a:spLocks noGrp="1"/>
          </p:cNvSpPr>
          <p:nvPr>
            <p:ph type="ctrTitle"/>
          </p:nvPr>
        </p:nvSpPr>
        <p:spPr>
          <a:xfrm>
            <a:off x="219317" y="2933439"/>
            <a:ext cx="8619900" cy="899099"/>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8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225" name="Shape 225"/>
          <p:cNvSpPr txBox="1">
            <a:spLocks noGrp="1"/>
          </p:cNvSpPr>
          <p:nvPr>
            <p:ph type="subTitle" idx="1"/>
          </p:nvPr>
        </p:nvSpPr>
        <p:spPr>
          <a:xfrm>
            <a:off x="219314" y="3832457"/>
            <a:ext cx="8619900" cy="792299"/>
          </a:xfrm>
          <a:prstGeom prst="rect">
            <a:avLst/>
          </a:prstGeom>
          <a:noFill/>
          <a:ln>
            <a:noFill/>
          </a:ln>
        </p:spPr>
        <p:txBody>
          <a:bodyPr lIns="91425" tIns="91425" rIns="91425" bIns="91425" anchor="t" anchorCtr="0"/>
          <a:lstStyle>
            <a:lvl1pPr marL="0" marR="0" lvl="0" indent="0" algn="l" rtl="0">
              <a:lnSpc>
                <a:spcPct val="100000"/>
              </a:lnSpc>
              <a:spcBef>
                <a:spcPts val="440"/>
              </a:spcBef>
              <a:spcAft>
                <a:spcPts val="0"/>
              </a:spcAft>
              <a:buClr>
                <a:srgbClr val="595959"/>
              </a:buClr>
              <a:buFont typeface="Arial"/>
              <a:buNone/>
              <a:defRPr sz="2200" b="0" i="0" u="none" strike="noStrike" cap="none">
                <a:solidFill>
                  <a:srgbClr val="595959"/>
                </a:solidFill>
                <a:latin typeface="Allerta"/>
                <a:ea typeface="Allerta"/>
                <a:cs typeface="Allerta"/>
                <a:sym typeface="Allerta"/>
              </a:defRPr>
            </a:lvl1pPr>
            <a:lvl2pPr marL="457200" marR="0" lvl="1"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lnSpc>
                <a:spcPct val="100000"/>
              </a:lnSpc>
              <a:spcBef>
                <a:spcPts val="360"/>
              </a:spcBef>
              <a:spcAft>
                <a:spcPts val="0"/>
              </a:spcAft>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26" name="Shape 226"/>
          <p:cNvSpPr/>
          <p:nvPr/>
        </p:nvSpPr>
        <p:spPr>
          <a:xfrm>
            <a:off x="0" y="1737609"/>
            <a:ext cx="9144000" cy="111000"/>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27" name="Shape 227"/>
          <p:cNvSpPr>
            <a:spLocks noGrp="1"/>
          </p:cNvSpPr>
          <p:nvPr>
            <p:ph type="pic" idx="2"/>
          </p:nvPr>
        </p:nvSpPr>
        <p:spPr>
          <a:xfrm>
            <a:off x="7188200" y="225425"/>
            <a:ext cx="1650900" cy="807900"/>
          </a:xfrm>
          <a:prstGeom prst="rect">
            <a:avLst/>
          </a:prstGeom>
          <a:noFill/>
          <a:ln>
            <a:noFill/>
          </a:ln>
        </p:spPr>
        <p:txBody>
          <a:bodyPr lIns="91425" tIns="91425" rIns="91425" bIns="91425" anchor="t" anchorCtr="0"/>
          <a:lstStyle>
            <a:lvl1pPr marL="342900" marR="0" lvl="0" indent="-114300" algn="l" rtl="0">
              <a:lnSpc>
                <a:spcPct val="100000"/>
              </a:lnSpc>
              <a:spcBef>
                <a:spcPts val="240"/>
              </a:spcBef>
              <a:spcAft>
                <a:spcPts val="0"/>
              </a:spcAft>
              <a:buClr>
                <a:srgbClr val="595959"/>
              </a:buClr>
              <a:buSzPct val="100000"/>
              <a:buFont typeface="Arial"/>
              <a:buChar char="•"/>
              <a:defRPr sz="1200" b="0" i="0" u="none" strike="noStrike" cap="none">
                <a:solidFill>
                  <a:srgbClr val="595959"/>
                </a:solidFill>
                <a:latin typeface="Allerta"/>
                <a:ea typeface="Allerta"/>
                <a:cs typeface="Allerta"/>
                <a:sym typeface="Allerta"/>
              </a:defRPr>
            </a:lvl1pPr>
            <a:lvl2pPr marL="742950" marR="0" lvl="1" indent="95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228" name="Shape 228"/>
          <p:cNvPicPr preferRelativeResize="0"/>
          <p:nvPr/>
        </p:nvPicPr>
        <p:blipFill rotWithShape="1">
          <a:blip r:embed="rId2">
            <a:alphaModFix/>
          </a:blip>
          <a:srcRect/>
          <a:stretch/>
        </p:blipFill>
        <p:spPr>
          <a:xfrm>
            <a:off x="304801" y="394130"/>
            <a:ext cx="2235300" cy="210000"/>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Table Page">
    <p:spTree>
      <p:nvGrpSpPr>
        <p:cNvPr id="1" name="Shape 229"/>
        <p:cNvGrpSpPr/>
        <p:nvPr/>
      </p:nvGrpSpPr>
      <p:grpSpPr>
        <a:xfrm>
          <a:off x="0" y="0"/>
          <a:ext cx="0" cy="0"/>
          <a:chOff x="0" y="0"/>
          <a:chExt cx="0" cy="0"/>
        </a:xfrm>
      </p:grpSpPr>
      <p:sp>
        <p:nvSpPr>
          <p:cNvPr id="230" name="Shape 230"/>
          <p:cNvSpPr txBox="1">
            <a:spLocks noGrp="1"/>
          </p:cNvSpPr>
          <p:nvPr>
            <p:ph type="title"/>
          </p:nvPr>
        </p:nvSpPr>
        <p:spPr>
          <a:xfrm>
            <a:off x="304800" y="274637"/>
            <a:ext cx="85725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231" name="Shape 231"/>
          <p:cNvSpPr/>
          <p:nvPr/>
        </p:nvSpPr>
        <p:spPr>
          <a:xfrm>
            <a:off x="0" y="6330471"/>
            <a:ext cx="9153000" cy="540299"/>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32" name="Shape 232"/>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233" name="Shape 233"/>
          <p:cNvPicPr preferRelativeResize="0"/>
          <p:nvPr/>
        </p:nvPicPr>
        <p:blipFill rotWithShape="1">
          <a:blip r:embed="rId2">
            <a:alphaModFix/>
          </a:blip>
          <a:srcRect/>
          <a:stretch/>
        </p:blipFill>
        <p:spPr>
          <a:xfrm>
            <a:off x="304800" y="6503298"/>
            <a:ext cx="1746599" cy="164099"/>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Chart Page">
    <p:spTree>
      <p:nvGrpSpPr>
        <p:cNvPr id="1" name="Shape 234"/>
        <p:cNvGrpSpPr/>
        <p:nvPr/>
      </p:nvGrpSpPr>
      <p:grpSpPr>
        <a:xfrm>
          <a:off x="0" y="0"/>
          <a:ext cx="0" cy="0"/>
          <a:chOff x="0" y="0"/>
          <a:chExt cx="0" cy="0"/>
        </a:xfrm>
      </p:grpSpPr>
      <p:sp>
        <p:nvSpPr>
          <p:cNvPr id="235" name="Shape 235"/>
          <p:cNvSpPr>
            <a:spLocks noGrp="1"/>
          </p:cNvSpPr>
          <p:nvPr>
            <p:ph type="chart" idx="2"/>
          </p:nvPr>
        </p:nvSpPr>
        <p:spPr>
          <a:xfrm>
            <a:off x="304800" y="1575486"/>
            <a:ext cx="8534399" cy="4526100"/>
          </a:xfrm>
          <a:prstGeom prst="rect">
            <a:avLst/>
          </a:prstGeom>
          <a:noFill/>
          <a:ln>
            <a:noFill/>
          </a:ln>
        </p:spPr>
        <p:txBody>
          <a:bodyPr lIns="91425" tIns="91425" rIns="91425" bIns="91425" anchor="t" anchorCtr="0"/>
          <a:lstStyle>
            <a:lvl1pPr marL="342900" marR="0" lvl="0" indent="762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95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36" name="Shape 236"/>
          <p:cNvSpPr txBox="1">
            <a:spLocks noGrp="1"/>
          </p:cNvSpPr>
          <p:nvPr>
            <p:ph type="title"/>
          </p:nvPr>
        </p:nvSpPr>
        <p:spPr>
          <a:xfrm>
            <a:off x="304800" y="274637"/>
            <a:ext cx="8534399"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237" name="Shape 237"/>
          <p:cNvSpPr/>
          <p:nvPr/>
        </p:nvSpPr>
        <p:spPr>
          <a:xfrm>
            <a:off x="0" y="6330471"/>
            <a:ext cx="9153000" cy="540299"/>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38" name="Shape 238"/>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239" name="Shape 239"/>
          <p:cNvPicPr preferRelativeResize="0"/>
          <p:nvPr/>
        </p:nvPicPr>
        <p:blipFill rotWithShape="1">
          <a:blip r:embed="rId2">
            <a:alphaModFix/>
          </a:blip>
          <a:srcRect/>
          <a:stretch/>
        </p:blipFill>
        <p:spPr>
          <a:xfrm>
            <a:off x="304800" y="6503298"/>
            <a:ext cx="1746599" cy="164099"/>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Picture or graphic">
    <p:spTree>
      <p:nvGrpSpPr>
        <p:cNvPr id="1" name="Shape 240"/>
        <p:cNvGrpSpPr/>
        <p:nvPr/>
      </p:nvGrpSpPr>
      <p:grpSpPr>
        <a:xfrm>
          <a:off x="0" y="0"/>
          <a:ext cx="0" cy="0"/>
          <a:chOff x="0" y="0"/>
          <a:chExt cx="0" cy="0"/>
        </a:xfrm>
      </p:grpSpPr>
      <p:sp>
        <p:nvSpPr>
          <p:cNvPr id="241" name="Shape 241"/>
          <p:cNvSpPr>
            <a:spLocks noGrp="1"/>
          </p:cNvSpPr>
          <p:nvPr>
            <p:ph type="pic" idx="2"/>
          </p:nvPr>
        </p:nvSpPr>
        <p:spPr>
          <a:xfrm>
            <a:off x="304800" y="1575486"/>
            <a:ext cx="8572500" cy="4526100"/>
          </a:xfrm>
          <a:prstGeom prst="rect">
            <a:avLst/>
          </a:prstGeom>
          <a:noFill/>
          <a:ln>
            <a:noFill/>
          </a:ln>
        </p:spPr>
        <p:txBody>
          <a:bodyPr lIns="91425" tIns="91425" rIns="91425" bIns="91425" anchor="t" anchorCtr="0"/>
          <a:lstStyle>
            <a:lvl1pPr marL="342900" marR="0" lvl="0" indent="762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95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42" name="Shape 242"/>
          <p:cNvSpPr txBox="1">
            <a:spLocks noGrp="1"/>
          </p:cNvSpPr>
          <p:nvPr>
            <p:ph type="title"/>
          </p:nvPr>
        </p:nvSpPr>
        <p:spPr>
          <a:xfrm>
            <a:off x="304800" y="274637"/>
            <a:ext cx="85725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243" name="Shape 243"/>
          <p:cNvSpPr/>
          <p:nvPr/>
        </p:nvSpPr>
        <p:spPr>
          <a:xfrm>
            <a:off x="0" y="6330471"/>
            <a:ext cx="9153000" cy="540299"/>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44" name="Shape 244"/>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245" name="Shape 245"/>
          <p:cNvPicPr preferRelativeResize="0"/>
          <p:nvPr/>
        </p:nvPicPr>
        <p:blipFill rotWithShape="1">
          <a:blip r:embed="rId2">
            <a:alphaModFix/>
          </a:blip>
          <a:srcRect/>
          <a:stretch/>
        </p:blipFill>
        <p:spPr>
          <a:xfrm>
            <a:off x="304800" y="6503298"/>
            <a:ext cx="1746599" cy="164099"/>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Contents Page">
    <p:spTree>
      <p:nvGrpSpPr>
        <p:cNvPr id="1" name="Shape 246"/>
        <p:cNvGrpSpPr/>
        <p:nvPr/>
      </p:nvGrpSpPr>
      <p:grpSpPr>
        <a:xfrm>
          <a:off x="0" y="0"/>
          <a:ext cx="0" cy="0"/>
          <a:chOff x="0" y="0"/>
          <a:chExt cx="0" cy="0"/>
        </a:xfrm>
      </p:grpSpPr>
      <p:sp>
        <p:nvSpPr>
          <p:cNvPr id="247" name="Shape 247"/>
          <p:cNvSpPr/>
          <p:nvPr/>
        </p:nvSpPr>
        <p:spPr>
          <a:xfrm>
            <a:off x="0" y="6330471"/>
            <a:ext cx="9153000" cy="540299"/>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rgbClr val="1C9963"/>
              </a:solidFill>
              <a:latin typeface="Calibri"/>
              <a:ea typeface="Calibri"/>
              <a:cs typeface="Calibri"/>
              <a:sym typeface="Calibri"/>
            </a:endParaRPr>
          </a:p>
        </p:txBody>
      </p:sp>
      <p:sp>
        <p:nvSpPr>
          <p:cNvPr id="248" name="Shape 248"/>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
        <p:nvSpPr>
          <p:cNvPr id="249" name="Shape 249"/>
          <p:cNvSpPr txBox="1">
            <a:spLocks noGrp="1"/>
          </p:cNvSpPr>
          <p:nvPr>
            <p:ph type="title"/>
          </p:nvPr>
        </p:nvSpPr>
        <p:spPr>
          <a:xfrm>
            <a:off x="304800" y="2914650"/>
            <a:ext cx="35847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250" name="Shape 250"/>
          <p:cNvSpPr txBox="1">
            <a:spLocks noGrp="1"/>
          </p:cNvSpPr>
          <p:nvPr>
            <p:ph type="body" idx="1"/>
          </p:nvPr>
        </p:nvSpPr>
        <p:spPr>
          <a:xfrm>
            <a:off x="4624612" y="1858449"/>
            <a:ext cx="2444699" cy="539700"/>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51" name="Shape 251"/>
          <p:cNvSpPr txBox="1">
            <a:spLocks noGrp="1"/>
          </p:cNvSpPr>
          <p:nvPr>
            <p:ph type="body" idx="2"/>
          </p:nvPr>
        </p:nvSpPr>
        <p:spPr>
          <a:xfrm>
            <a:off x="7209514" y="1858449"/>
            <a:ext cx="1447200" cy="539700"/>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52" name="Shape 252"/>
          <p:cNvSpPr txBox="1">
            <a:spLocks noGrp="1"/>
          </p:cNvSpPr>
          <p:nvPr>
            <p:ph type="body" idx="3"/>
          </p:nvPr>
        </p:nvSpPr>
        <p:spPr>
          <a:xfrm>
            <a:off x="4624612" y="2400625"/>
            <a:ext cx="2444699" cy="539700"/>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53" name="Shape 253"/>
          <p:cNvSpPr txBox="1">
            <a:spLocks noGrp="1"/>
          </p:cNvSpPr>
          <p:nvPr>
            <p:ph type="body" idx="4"/>
          </p:nvPr>
        </p:nvSpPr>
        <p:spPr>
          <a:xfrm>
            <a:off x="7209514" y="2400625"/>
            <a:ext cx="1447200" cy="539700"/>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54" name="Shape 254"/>
          <p:cNvSpPr txBox="1">
            <a:spLocks noGrp="1"/>
          </p:cNvSpPr>
          <p:nvPr>
            <p:ph type="body" idx="5"/>
          </p:nvPr>
        </p:nvSpPr>
        <p:spPr>
          <a:xfrm>
            <a:off x="4624612" y="2955016"/>
            <a:ext cx="2444699" cy="539698"/>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55" name="Shape 255"/>
          <p:cNvSpPr txBox="1">
            <a:spLocks noGrp="1"/>
          </p:cNvSpPr>
          <p:nvPr>
            <p:ph type="body" idx="6"/>
          </p:nvPr>
        </p:nvSpPr>
        <p:spPr>
          <a:xfrm>
            <a:off x="7209514" y="2955016"/>
            <a:ext cx="1447200" cy="539698"/>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56" name="Shape 256"/>
          <p:cNvSpPr txBox="1">
            <a:spLocks noGrp="1"/>
          </p:cNvSpPr>
          <p:nvPr>
            <p:ph type="body" idx="7"/>
          </p:nvPr>
        </p:nvSpPr>
        <p:spPr>
          <a:xfrm>
            <a:off x="4624612" y="3509407"/>
            <a:ext cx="2444699" cy="539700"/>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57" name="Shape 257"/>
          <p:cNvSpPr txBox="1">
            <a:spLocks noGrp="1"/>
          </p:cNvSpPr>
          <p:nvPr>
            <p:ph type="body" idx="8"/>
          </p:nvPr>
        </p:nvSpPr>
        <p:spPr>
          <a:xfrm>
            <a:off x="7209514" y="3509407"/>
            <a:ext cx="1447200" cy="539700"/>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58" name="Shape 258"/>
          <p:cNvSpPr txBox="1">
            <a:spLocks noGrp="1"/>
          </p:cNvSpPr>
          <p:nvPr>
            <p:ph type="body" idx="9"/>
          </p:nvPr>
        </p:nvSpPr>
        <p:spPr>
          <a:xfrm>
            <a:off x="4624612" y="4063798"/>
            <a:ext cx="2444699" cy="539700"/>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59" name="Shape 259"/>
          <p:cNvSpPr txBox="1">
            <a:spLocks noGrp="1"/>
          </p:cNvSpPr>
          <p:nvPr>
            <p:ph type="body" idx="13"/>
          </p:nvPr>
        </p:nvSpPr>
        <p:spPr>
          <a:xfrm>
            <a:off x="7209514" y="4063798"/>
            <a:ext cx="1447200" cy="539700"/>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60" name="Shape 260"/>
          <p:cNvSpPr txBox="1">
            <a:spLocks noGrp="1"/>
          </p:cNvSpPr>
          <p:nvPr>
            <p:ph type="body" idx="14"/>
          </p:nvPr>
        </p:nvSpPr>
        <p:spPr>
          <a:xfrm>
            <a:off x="4624612" y="4618185"/>
            <a:ext cx="2444699" cy="539700"/>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61" name="Shape 261"/>
          <p:cNvSpPr txBox="1">
            <a:spLocks noGrp="1"/>
          </p:cNvSpPr>
          <p:nvPr>
            <p:ph type="body" idx="15"/>
          </p:nvPr>
        </p:nvSpPr>
        <p:spPr>
          <a:xfrm>
            <a:off x="7209514" y="4618185"/>
            <a:ext cx="1447200" cy="539700"/>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None/>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262" name="Shape 262"/>
          <p:cNvPicPr preferRelativeResize="0"/>
          <p:nvPr/>
        </p:nvPicPr>
        <p:blipFill rotWithShape="1">
          <a:blip r:embed="rId2">
            <a:alphaModFix/>
          </a:blip>
          <a:srcRect/>
          <a:stretch/>
        </p:blipFill>
        <p:spPr>
          <a:xfrm>
            <a:off x="304800" y="6503298"/>
            <a:ext cx="1746599" cy="164099"/>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Full Bleed Image">
    <p:spTree>
      <p:nvGrpSpPr>
        <p:cNvPr id="1" name="Shape 263"/>
        <p:cNvGrpSpPr/>
        <p:nvPr/>
      </p:nvGrpSpPr>
      <p:grpSpPr>
        <a:xfrm>
          <a:off x="0" y="0"/>
          <a:ext cx="0" cy="0"/>
          <a:chOff x="0" y="0"/>
          <a:chExt cx="0" cy="0"/>
        </a:xfrm>
      </p:grpSpPr>
      <p:sp>
        <p:nvSpPr>
          <p:cNvPr id="264" name="Shape 264"/>
          <p:cNvSpPr>
            <a:spLocks noGrp="1"/>
          </p:cNvSpPr>
          <p:nvPr>
            <p:ph type="pic" idx="2"/>
          </p:nvPr>
        </p:nvSpPr>
        <p:spPr>
          <a:xfrm>
            <a:off x="0" y="0"/>
            <a:ext cx="9144000" cy="6858000"/>
          </a:xfrm>
          <a:prstGeom prst="rect">
            <a:avLst/>
          </a:prstGeom>
          <a:noFill/>
          <a:ln>
            <a:noFill/>
          </a:ln>
        </p:spPr>
        <p:txBody>
          <a:bodyPr lIns="91425" tIns="91425" rIns="91425" bIns="91425" anchor="t" anchorCtr="0"/>
          <a:lstStyle>
            <a:lvl1pPr marL="342900" marR="0" lvl="0" indent="762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95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65"/>
        <p:cNvGrpSpPr/>
        <p:nvPr/>
      </p:nvGrpSpPr>
      <p:grpSpPr>
        <a:xfrm>
          <a:off x="0" y="0"/>
          <a:ext cx="0" cy="0"/>
          <a:chOff x="0" y="0"/>
          <a:chExt cx="0" cy="0"/>
        </a:xfrm>
      </p:grpSpPr>
      <p:sp>
        <p:nvSpPr>
          <p:cNvPr id="266" name="Shape 266"/>
          <p:cNvSpPr txBox="1">
            <a:spLocks noGrp="1"/>
          </p:cNvSpPr>
          <p:nvPr>
            <p:ph type="title"/>
          </p:nvPr>
        </p:nvSpPr>
        <p:spPr>
          <a:xfrm>
            <a:off x="304800" y="274637"/>
            <a:ext cx="85599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267" name="Shape 267"/>
          <p:cNvSpPr/>
          <p:nvPr/>
        </p:nvSpPr>
        <p:spPr>
          <a:xfrm>
            <a:off x="0" y="6330471"/>
            <a:ext cx="9153000" cy="540299"/>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68" name="Shape 268"/>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269" name="Shape 269"/>
          <p:cNvPicPr preferRelativeResize="0"/>
          <p:nvPr/>
        </p:nvPicPr>
        <p:blipFill rotWithShape="1">
          <a:blip r:embed="rId2">
            <a:alphaModFix/>
          </a:blip>
          <a:srcRect/>
          <a:stretch/>
        </p:blipFill>
        <p:spPr>
          <a:xfrm>
            <a:off x="304800" y="6503298"/>
            <a:ext cx="1746599" cy="164099"/>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cSld name="Blank_CA">
    <p:spTree>
      <p:nvGrpSpPr>
        <p:cNvPr id="1" name="Shape 270"/>
        <p:cNvGrpSpPr/>
        <p:nvPr/>
      </p:nvGrpSpPr>
      <p:grpSpPr>
        <a:xfrm>
          <a:off x="0" y="0"/>
          <a:ext cx="0" cy="0"/>
          <a:chOff x="0" y="0"/>
          <a:chExt cx="0" cy="0"/>
        </a:xfrm>
      </p:grpSpPr>
      <p:sp>
        <p:nvSpPr>
          <p:cNvPr id="271" name="Shape 271"/>
          <p:cNvSpPr/>
          <p:nvPr/>
        </p:nvSpPr>
        <p:spPr>
          <a:xfrm>
            <a:off x="0" y="6330471"/>
            <a:ext cx="9153000" cy="540299"/>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72" name="Shape 272"/>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273" name="Shape 273"/>
          <p:cNvPicPr preferRelativeResize="0"/>
          <p:nvPr/>
        </p:nvPicPr>
        <p:blipFill rotWithShape="1">
          <a:blip r:embed="rId2">
            <a:alphaModFix/>
          </a:blip>
          <a:srcRect/>
          <a:stretch/>
        </p:blipFill>
        <p:spPr>
          <a:xfrm>
            <a:off x="304800" y="6503298"/>
            <a:ext cx="1746599" cy="164099"/>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2_Blank_CA Green">
    <p:spTree>
      <p:nvGrpSpPr>
        <p:cNvPr id="1" name="Shape 274"/>
        <p:cNvGrpSpPr/>
        <p:nvPr/>
      </p:nvGrpSpPr>
      <p:grpSpPr>
        <a:xfrm>
          <a:off x="0" y="0"/>
          <a:ext cx="0" cy="0"/>
          <a:chOff x="0" y="0"/>
          <a:chExt cx="0" cy="0"/>
        </a:xfrm>
      </p:grpSpPr>
      <p:sp>
        <p:nvSpPr>
          <p:cNvPr id="275" name="Shape 275"/>
          <p:cNvSpPr/>
          <p:nvPr/>
        </p:nvSpPr>
        <p:spPr>
          <a:xfrm>
            <a:off x="0" y="6330471"/>
            <a:ext cx="9153000" cy="540299"/>
          </a:xfrm>
          <a:prstGeom prst="rect">
            <a:avLst/>
          </a:prstGeom>
          <a:solidFill>
            <a:srgbClr val="1C9963"/>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76" name="Shape 276"/>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chemeClr val="lt1"/>
              </a:buClr>
              <a:buSzPct val="25000"/>
              <a:buFont typeface="Allerta"/>
              <a:buNone/>
            </a:pPr>
            <a:fld id="{00000000-1234-1234-1234-123412341234}" type="slidenum">
              <a:rPr lang="en-US" sz="1000" b="0" i="0" u="none" strike="noStrike" cap="none">
                <a:solidFill>
                  <a:schemeClr val="lt1"/>
                </a:solidFill>
                <a:latin typeface="Allerta"/>
                <a:ea typeface="Allerta"/>
                <a:cs typeface="Allerta"/>
                <a:sym typeface="Allerta"/>
              </a:rPr>
              <a:t>‹#›</a:t>
            </a:fld>
            <a:r>
              <a:rPr lang="en-US" sz="1000" b="0" i="0" u="none" strike="noStrike" cap="none">
                <a:solidFill>
                  <a:schemeClr val="lt1"/>
                </a:solidFill>
                <a:latin typeface="Allerta"/>
                <a:ea typeface="Allerta"/>
                <a:cs typeface="Allerta"/>
                <a:sym typeface="Allerta"/>
              </a:rPr>
              <a:t> </a:t>
            </a:r>
          </a:p>
        </p:txBody>
      </p:sp>
      <p:pic>
        <p:nvPicPr>
          <p:cNvPr id="277" name="Shape 277"/>
          <p:cNvPicPr preferRelativeResize="0"/>
          <p:nvPr/>
        </p:nvPicPr>
        <p:blipFill rotWithShape="1">
          <a:blip r:embed="rId2">
            <a:alphaModFix/>
          </a:blip>
          <a:srcRect/>
          <a:stretch/>
        </p:blipFill>
        <p:spPr>
          <a:xfrm>
            <a:off x="304800" y="6503298"/>
            <a:ext cx="1746599" cy="164099"/>
          </a:xfrm>
          <a:prstGeom prst="rect">
            <a:avLst/>
          </a:prstGeom>
          <a:noFill/>
          <a:ln>
            <a:noFill/>
          </a:ln>
        </p:spPr>
      </p:pic>
      <p:pic>
        <p:nvPicPr>
          <p:cNvPr id="278" name="Shape 278"/>
          <p:cNvPicPr preferRelativeResize="0"/>
          <p:nvPr/>
        </p:nvPicPr>
        <p:blipFill rotWithShape="1">
          <a:blip r:embed="rId3">
            <a:alphaModFix/>
          </a:blip>
          <a:srcRect/>
          <a:stretch/>
        </p:blipFill>
        <p:spPr>
          <a:xfrm>
            <a:off x="304800" y="6503298"/>
            <a:ext cx="1746599" cy="164099"/>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1_Blank_CA and SAP">
    <p:spTree>
      <p:nvGrpSpPr>
        <p:cNvPr id="1" name="Shape 279"/>
        <p:cNvGrpSpPr/>
        <p:nvPr/>
      </p:nvGrpSpPr>
      <p:grpSpPr>
        <a:xfrm>
          <a:off x="0" y="0"/>
          <a:ext cx="0" cy="0"/>
          <a:chOff x="0" y="0"/>
          <a:chExt cx="0" cy="0"/>
        </a:xfrm>
      </p:grpSpPr>
      <p:sp>
        <p:nvSpPr>
          <p:cNvPr id="280" name="Shape 280"/>
          <p:cNvSpPr/>
          <p:nvPr/>
        </p:nvSpPr>
        <p:spPr>
          <a:xfrm>
            <a:off x="0" y="6330471"/>
            <a:ext cx="9153000" cy="540299"/>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81" name="Shape 281"/>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282" name="Shape 282"/>
          <p:cNvPicPr preferRelativeResize="0"/>
          <p:nvPr/>
        </p:nvPicPr>
        <p:blipFill rotWithShape="1">
          <a:blip r:embed="rId2">
            <a:alphaModFix/>
          </a:blip>
          <a:srcRect/>
          <a:stretch/>
        </p:blipFill>
        <p:spPr>
          <a:xfrm>
            <a:off x="304800" y="6533798"/>
            <a:ext cx="3057299" cy="133498"/>
          </a:xfrm>
          <a:prstGeom prst="rect">
            <a:avLst/>
          </a:prstGeom>
          <a:noFill/>
          <a:ln>
            <a:noFill/>
          </a:ln>
        </p:spPr>
      </p:pic>
      <p:pic>
        <p:nvPicPr>
          <p:cNvPr id="283" name="Shape 283"/>
          <p:cNvPicPr preferRelativeResize="0"/>
          <p:nvPr/>
        </p:nvPicPr>
        <p:blipFill rotWithShape="1">
          <a:blip r:embed="rId3">
            <a:alphaModFix/>
          </a:blip>
          <a:srcRect/>
          <a:stretch/>
        </p:blipFill>
        <p:spPr>
          <a:xfrm>
            <a:off x="304801" y="394130"/>
            <a:ext cx="2235300" cy="210000"/>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284"/>
        <p:cNvGrpSpPr/>
        <p:nvPr/>
      </p:nvGrpSpPr>
      <p:grpSpPr>
        <a:xfrm>
          <a:off x="0" y="0"/>
          <a:ext cx="0" cy="0"/>
          <a:chOff x="0" y="0"/>
          <a:chExt cx="0" cy="0"/>
        </a:xfrm>
      </p:grpSpPr>
      <p:sp>
        <p:nvSpPr>
          <p:cNvPr id="285" name="Shape 285"/>
          <p:cNvSpPr txBox="1">
            <a:spLocks noGrp="1"/>
          </p:cNvSpPr>
          <p:nvPr>
            <p:ph type="title"/>
          </p:nvPr>
        </p:nvSpPr>
        <p:spPr>
          <a:xfrm>
            <a:off x="304800" y="279396"/>
            <a:ext cx="8534399" cy="1116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286" name="Shape 286"/>
          <p:cNvSpPr txBox="1">
            <a:spLocks noGrp="1"/>
          </p:cNvSpPr>
          <p:nvPr>
            <p:ph type="body" idx="1"/>
          </p:nvPr>
        </p:nvSpPr>
        <p:spPr>
          <a:xfrm>
            <a:off x="304800" y="1600200"/>
            <a:ext cx="4038599" cy="4554900"/>
          </a:xfrm>
          <a:prstGeom prst="rect">
            <a:avLst/>
          </a:prstGeom>
          <a:noFill/>
          <a:ln>
            <a:noFill/>
          </a:ln>
        </p:spPr>
        <p:txBody>
          <a:bodyPr lIns="91425" tIns="91425" rIns="91425" bIns="91425" anchor="t" anchorCtr="0"/>
          <a:lstStyle>
            <a:lvl1pPr marL="342900" marR="0" lvl="0" indent="762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95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1143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7" name="Shape 287"/>
          <p:cNvSpPr txBox="1">
            <a:spLocks noGrp="1"/>
          </p:cNvSpPr>
          <p:nvPr>
            <p:ph type="body" idx="2"/>
          </p:nvPr>
        </p:nvSpPr>
        <p:spPr>
          <a:xfrm>
            <a:off x="4496019" y="1603770"/>
            <a:ext cx="4026000" cy="4551299"/>
          </a:xfrm>
          <a:prstGeom prst="rect">
            <a:avLst/>
          </a:prstGeom>
          <a:noFill/>
          <a:ln>
            <a:noFill/>
          </a:ln>
        </p:spPr>
        <p:txBody>
          <a:bodyPr lIns="91425" tIns="91425" rIns="91425" bIns="91425" anchor="t" anchorCtr="0"/>
          <a:lstStyle>
            <a:lvl1pPr marL="342900" marR="0" lvl="0" indent="762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95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1143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8" name="Shape 288"/>
          <p:cNvSpPr/>
          <p:nvPr/>
        </p:nvSpPr>
        <p:spPr>
          <a:xfrm>
            <a:off x="0" y="6330471"/>
            <a:ext cx="9153000" cy="540299"/>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89" name="Shape 289"/>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
        <p:nvSpPr>
          <p:cNvPr id="290" name="Shape 290"/>
          <p:cNvSpPr/>
          <p:nvPr/>
        </p:nvSpPr>
        <p:spPr>
          <a:xfrm>
            <a:off x="3542585" y="6519775"/>
            <a:ext cx="1906799" cy="175499"/>
          </a:xfrm>
          <a:prstGeom prst="rect">
            <a:avLst/>
          </a:prstGeom>
          <a:noFill/>
          <a:ln>
            <a:noFill/>
          </a:ln>
          <a:effectLst>
            <a:outerShdw blurRad="39999" dist="23000" dir="5400000" rotWithShape="0">
              <a:srgbClr val="000000">
                <a:alpha val="34509"/>
              </a:srgbClr>
            </a:outerShdw>
          </a:effectLst>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Image and Text">
    <p:spTree>
      <p:nvGrpSpPr>
        <p:cNvPr id="1" name="Shape 291"/>
        <p:cNvGrpSpPr/>
        <p:nvPr/>
      </p:nvGrpSpPr>
      <p:grpSpPr>
        <a:xfrm>
          <a:off x="0" y="0"/>
          <a:ext cx="0" cy="0"/>
          <a:chOff x="0" y="0"/>
          <a:chExt cx="0" cy="0"/>
        </a:xfrm>
      </p:grpSpPr>
      <p:sp>
        <p:nvSpPr>
          <p:cNvPr id="292" name="Shape 292"/>
          <p:cNvSpPr>
            <a:spLocks noGrp="1"/>
          </p:cNvSpPr>
          <p:nvPr>
            <p:ph type="pic" idx="2"/>
          </p:nvPr>
        </p:nvSpPr>
        <p:spPr>
          <a:xfrm>
            <a:off x="4673600" y="1600200"/>
            <a:ext cx="4013100" cy="4526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93" name="Shape 293"/>
          <p:cNvSpPr txBox="1">
            <a:spLocks noGrp="1"/>
          </p:cNvSpPr>
          <p:nvPr>
            <p:ph type="title"/>
          </p:nvPr>
        </p:nvSpPr>
        <p:spPr>
          <a:xfrm>
            <a:off x="304800" y="274637"/>
            <a:ext cx="8381999"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294" name="Shape 294"/>
          <p:cNvSpPr txBox="1">
            <a:spLocks noGrp="1"/>
          </p:cNvSpPr>
          <p:nvPr>
            <p:ph type="body" idx="1"/>
          </p:nvPr>
        </p:nvSpPr>
        <p:spPr>
          <a:xfrm>
            <a:off x="304800" y="1600200"/>
            <a:ext cx="4190999" cy="4526100"/>
          </a:xfrm>
          <a:prstGeom prst="rect">
            <a:avLst/>
          </a:prstGeom>
          <a:noFill/>
          <a:ln>
            <a:noFill/>
          </a:ln>
        </p:spPr>
        <p:txBody>
          <a:bodyPr lIns="91425" tIns="91425" rIns="91425" bIns="91425" anchor="t" anchorCtr="0"/>
          <a:lstStyle>
            <a:lvl1pPr marL="342900" marR="0" lvl="0" indent="762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95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1143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5" name="Shape 295"/>
          <p:cNvSpPr txBox="1">
            <a:spLocks noGrp="1"/>
          </p:cNvSpPr>
          <p:nvPr>
            <p:ph type="body" idx="3"/>
          </p:nvPr>
        </p:nvSpPr>
        <p:spPr>
          <a:xfrm>
            <a:off x="4673600" y="5646676"/>
            <a:ext cx="4013100" cy="479399"/>
          </a:xfrm>
          <a:prstGeom prst="rect">
            <a:avLst/>
          </a:prstGeom>
          <a:solidFill>
            <a:srgbClr val="FFFFFF">
              <a:alpha val="48235"/>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742950" marR="0" lvl="1" indent="95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96" name="Shape 296"/>
          <p:cNvSpPr/>
          <p:nvPr/>
        </p:nvSpPr>
        <p:spPr>
          <a:xfrm>
            <a:off x="0" y="6330471"/>
            <a:ext cx="9153000" cy="540299"/>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97" name="Shape 297"/>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2 Images and Text">
    <p:spTree>
      <p:nvGrpSpPr>
        <p:cNvPr id="1" name="Shape 298"/>
        <p:cNvGrpSpPr/>
        <p:nvPr/>
      </p:nvGrpSpPr>
      <p:grpSpPr>
        <a:xfrm>
          <a:off x="0" y="0"/>
          <a:ext cx="0" cy="0"/>
          <a:chOff x="0" y="0"/>
          <a:chExt cx="0" cy="0"/>
        </a:xfrm>
      </p:grpSpPr>
      <p:sp>
        <p:nvSpPr>
          <p:cNvPr id="299" name="Shape 299"/>
          <p:cNvSpPr>
            <a:spLocks noGrp="1"/>
          </p:cNvSpPr>
          <p:nvPr>
            <p:ph type="pic" idx="2"/>
          </p:nvPr>
        </p:nvSpPr>
        <p:spPr>
          <a:xfrm>
            <a:off x="4673600" y="3892046"/>
            <a:ext cx="4013100" cy="2234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00" name="Shape 300"/>
          <p:cNvSpPr>
            <a:spLocks noGrp="1"/>
          </p:cNvSpPr>
          <p:nvPr>
            <p:ph type="pic" idx="3"/>
          </p:nvPr>
        </p:nvSpPr>
        <p:spPr>
          <a:xfrm>
            <a:off x="4673600" y="1600200"/>
            <a:ext cx="4013100" cy="2234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01" name="Shape 301"/>
          <p:cNvSpPr txBox="1">
            <a:spLocks noGrp="1"/>
          </p:cNvSpPr>
          <p:nvPr>
            <p:ph type="title"/>
          </p:nvPr>
        </p:nvSpPr>
        <p:spPr>
          <a:xfrm>
            <a:off x="304800" y="274637"/>
            <a:ext cx="8381999"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302" name="Shape 302"/>
          <p:cNvSpPr txBox="1">
            <a:spLocks noGrp="1"/>
          </p:cNvSpPr>
          <p:nvPr>
            <p:ph type="body" idx="1"/>
          </p:nvPr>
        </p:nvSpPr>
        <p:spPr>
          <a:xfrm>
            <a:off x="304800" y="1600200"/>
            <a:ext cx="4190999" cy="4526100"/>
          </a:xfrm>
          <a:prstGeom prst="rect">
            <a:avLst/>
          </a:prstGeom>
          <a:noFill/>
          <a:ln>
            <a:noFill/>
          </a:ln>
        </p:spPr>
        <p:txBody>
          <a:bodyPr lIns="91425" tIns="91425" rIns="91425" bIns="91425" anchor="t" anchorCtr="0"/>
          <a:lstStyle>
            <a:lvl1pPr marL="342900" marR="0" lvl="0" indent="762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95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1143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lnSpc>
                <a:spcPct val="100000"/>
              </a:lnSpc>
              <a:spcBef>
                <a:spcPts val="360"/>
              </a:spcBef>
              <a:spcAft>
                <a:spcPts val="0"/>
              </a:spcAft>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3" name="Shape 303"/>
          <p:cNvSpPr txBox="1">
            <a:spLocks noGrp="1"/>
          </p:cNvSpPr>
          <p:nvPr>
            <p:ph type="body" idx="4"/>
          </p:nvPr>
        </p:nvSpPr>
        <p:spPr>
          <a:xfrm>
            <a:off x="4673600" y="5646676"/>
            <a:ext cx="4057799" cy="479399"/>
          </a:xfrm>
          <a:prstGeom prst="rect">
            <a:avLst/>
          </a:prstGeom>
          <a:solidFill>
            <a:srgbClr val="FFFFFF">
              <a:alpha val="48235"/>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742950" marR="0" lvl="1" indent="95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04" name="Shape 304"/>
          <p:cNvSpPr txBox="1">
            <a:spLocks noGrp="1"/>
          </p:cNvSpPr>
          <p:nvPr>
            <p:ph type="body" idx="5"/>
          </p:nvPr>
        </p:nvSpPr>
        <p:spPr>
          <a:xfrm>
            <a:off x="4673600" y="3354830"/>
            <a:ext cx="4013100" cy="479399"/>
          </a:xfrm>
          <a:prstGeom prst="rect">
            <a:avLst/>
          </a:prstGeom>
          <a:solidFill>
            <a:srgbClr val="FFFFFF">
              <a:alpha val="48235"/>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742950" marR="0" lvl="1" indent="95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05" name="Shape 305"/>
          <p:cNvSpPr/>
          <p:nvPr/>
        </p:nvSpPr>
        <p:spPr>
          <a:xfrm>
            <a:off x="0" y="6330471"/>
            <a:ext cx="9153000" cy="540299"/>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306" name="Shape 306"/>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Two Images">
    <p:spTree>
      <p:nvGrpSpPr>
        <p:cNvPr id="1" name="Shape 307"/>
        <p:cNvGrpSpPr/>
        <p:nvPr/>
      </p:nvGrpSpPr>
      <p:grpSpPr>
        <a:xfrm>
          <a:off x="0" y="0"/>
          <a:ext cx="0" cy="0"/>
          <a:chOff x="0" y="0"/>
          <a:chExt cx="0" cy="0"/>
        </a:xfrm>
      </p:grpSpPr>
      <p:sp>
        <p:nvSpPr>
          <p:cNvPr id="308" name="Shape 308"/>
          <p:cNvSpPr>
            <a:spLocks noGrp="1"/>
          </p:cNvSpPr>
          <p:nvPr>
            <p:ph type="pic" idx="2"/>
          </p:nvPr>
        </p:nvSpPr>
        <p:spPr>
          <a:xfrm>
            <a:off x="4683119" y="1600200"/>
            <a:ext cx="4003799" cy="4526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09" name="Shape 309"/>
          <p:cNvSpPr txBox="1">
            <a:spLocks noGrp="1"/>
          </p:cNvSpPr>
          <p:nvPr>
            <p:ph type="title"/>
          </p:nvPr>
        </p:nvSpPr>
        <p:spPr>
          <a:xfrm>
            <a:off x="304800" y="274637"/>
            <a:ext cx="8381999"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310" name="Shape 310"/>
          <p:cNvSpPr txBox="1">
            <a:spLocks noGrp="1"/>
          </p:cNvSpPr>
          <p:nvPr>
            <p:ph type="body" idx="1"/>
          </p:nvPr>
        </p:nvSpPr>
        <p:spPr>
          <a:xfrm>
            <a:off x="4683119" y="5646676"/>
            <a:ext cx="4003799" cy="479399"/>
          </a:xfrm>
          <a:prstGeom prst="rect">
            <a:avLst/>
          </a:prstGeom>
          <a:solidFill>
            <a:srgbClr val="FFFFFF">
              <a:alpha val="48235"/>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742950" marR="0" lvl="1" indent="95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11" name="Shape 311"/>
          <p:cNvSpPr>
            <a:spLocks noGrp="1"/>
          </p:cNvSpPr>
          <p:nvPr>
            <p:ph type="pic" idx="3"/>
          </p:nvPr>
        </p:nvSpPr>
        <p:spPr>
          <a:xfrm>
            <a:off x="304801" y="1600200"/>
            <a:ext cx="4225799" cy="4526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12" name="Shape 312"/>
          <p:cNvSpPr txBox="1">
            <a:spLocks noGrp="1"/>
          </p:cNvSpPr>
          <p:nvPr>
            <p:ph type="body" idx="4"/>
          </p:nvPr>
        </p:nvSpPr>
        <p:spPr>
          <a:xfrm>
            <a:off x="304800" y="5646676"/>
            <a:ext cx="4225799" cy="479399"/>
          </a:xfrm>
          <a:prstGeom prst="rect">
            <a:avLst/>
          </a:prstGeom>
          <a:solidFill>
            <a:srgbClr val="FFFFFF">
              <a:alpha val="48235"/>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742950" marR="0" lvl="1" indent="95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13" name="Shape 313"/>
          <p:cNvSpPr/>
          <p:nvPr/>
        </p:nvSpPr>
        <p:spPr>
          <a:xfrm>
            <a:off x="0" y="6330471"/>
            <a:ext cx="9153000" cy="540299"/>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314" name="Shape 314"/>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Four Images">
    <p:spTree>
      <p:nvGrpSpPr>
        <p:cNvPr id="1" name="Shape 315"/>
        <p:cNvGrpSpPr/>
        <p:nvPr/>
      </p:nvGrpSpPr>
      <p:grpSpPr>
        <a:xfrm>
          <a:off x="0" y="0"/>
          <a:ext cx="0" cy="0"/>
          <a:chOff x="0" y="0"/>
          <a:chExt cx="0" cy="0"/>
        </a:xfrm>
      </p:grpSpPr>
      <p:sp>
        <p:nvSpPr>
          <p:cNvPr id="316" name="Shape 316"/>
          <p:cNvSpPr>
            <a:spLocks noGrp="1"/>
          </p:cNvSpPr>
          <p:nvPr>
            <p:ph type="pic" idx="2"/>
          </p:nvPr>
        </p:nvSpPr>
        <p:spPr>
          <a:xfrm>
            <a:off x="4530721" y="3892046"/>
            <a:ext cx="4156200" cy="2234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17" name="Shape 317"/>
          <p:cNvSpPr>
            <a:spLocks noGrp="1"/>
          </p:cNvSpPr>
          <p:nvPr>
            <p:ph type="pic" idx="3"/>
          </p:nvPr>
        </p:nvSpPr>
        <p:spPr>
          <a:xfrm>
            <a:off x="4533898" y="1600200"/>
            <a:ext cx="4152898" cy="2234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18" name="Shape 318"/>
          <p:cNvSpPr>
            <a:spLocks noGrp="1"/>
          </p:cNvSpPr>
          <p:nvPr>
            <p:ph type="pic" idx="4"/>
          </p:nvPr>
        </p:nvSpPr>
        <p:spPr>
          <a:xfrm>
            <a:off x="304800" y="1600200"/>
            <a:ext cx="4159199" cy="2234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19" name="Shape 319"/>
          <p:cNvSpPr>
            <a:spLocks noGrp="1"/>
          </p:cNvSpPr>
          <p:nvPr>
            <p:ph type="pic" idx="5"/>
          </p:nvPr>
        </p:nvSpPr>
        <p:spPr>
          <a:xfrm>
            <a:off x="307975" y="3892046"/>
            <a:ext cx="4156200" cy="2234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20" name="Shape 320"/>
          <p:cNvSpPr txBox="1">
            <a:spLocks noGrp="1"/>
          </p:cNvSpPr>
          <p:nvPr>
            <p:ph type="title"/>
          </p:nvPr>
        </p:nvSpPr>
        <p:spPr>
          <a:xfrm>
            <a:off x="304800" y="274637"/>
            <a:ext cx="8381999"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321" name="Shape 321"/>
          <p:cNvSpPr txBox="1">
            <a:spLocks noGrp="1"/>
          </p:cNvSpPr>
          <p:nvPr>
            <p:ph type="body" idx="1"/>
          </p:nvPr>
        </p:nvSpPr>
        <p:spPr>
          <a:xfrm>
            <a:off x="4533898" y="5646676"/>
            <a:ext cx="4152898" cy="479399"/>
          </a:xfrm>
          <a:prstGeom prst="rect">
            <a:avLst/>
          </a:prstGeom>
          <a:solidFill>
            <a:srgbClr val="FFFFFF">
              <a:alpha val="48235"/>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742950" marR="0" lvl="1" indent="95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22" name="Shape 322"/>
          <p:cNvSpPr txBox="1">
            <a:spLocks noGrp="1"/>
          </p:cNvSpPr>
          <p:nvPr>
            <p:ph type="body" idx="6"/>
          </p:nvPr>
        </p:nvSpPr>
        <p:spPr>
          <a:xfrm>
            <a:off x="304800" y="5646676"/>
            <a:ext cx="4159199" cy="479399"/>
          </a:xfrm>
          <a:prstGeom prst="rect">
            <a:avLst/>
          </a:prstGeom>
          <a:solidFill>
            <a:srgbClr val="FFFFFF">
              <a:alpha val="48235"/>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742950" marR="0" lvl="1" indent="95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23" name="Shape 323"/>
          <p:cNvSpPr txBox="1">
            <a:spLocks noGrp="1"/>
          </p:cNvSpPr>
          <p:nvPr>
            <p:ph type="body" idx="7"/>
          </p:nvPr>
        </p:nvSpPr>
        <p:spPr>
          <a:xfrm>
            <a:off x="4530721" y="3354830"/>
            <a:ext cx="4156200" cy="479399"/>
          </a:xfrm>
          <a:prstGeom prst="rect">
            <a:avLst/>
          </a:prstGeom>
          <a:solidFill>
            <a:srgbClr val="FFFFFF">
              <a:alpha val="48235"/>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742950" marR="0" lvl="1" indent="95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24" name="Shape 324"/>
          <p:cNvSpPr txBox="1">
            <a:spLocks noGrp="1"/>
          </p:cNvSpPr>
          <p:nvPr>
            <p:ph type="body" idx="8"/>
          </p:nvPr>
        </p:nvSpPr>
        <p:spPr>
          <a:xfrm>
            <a:off x="304801" y="3354830"/>
            <a:ext cx="4159199" cy="479399"/>
          </a:xfrm>
          <a:prstGeom prst="rect">
            <a:avLst/>
          </a:prstGeom>
          <a:solidFill>
            <a:srgbClr val="FFFFFF">
              <a:alpha val="48235"/>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None/>
              <a:defRPr sz="1600" b="0" i="0" u="none" strike="noStrike" cap="none">
                <a:solidFill>
                  <a:srgbClr val="595959"/>
                </a:solidFill>
                <a:latin typeface="Allerta"/>
                <a:ea typeface="Allerta"/>
                <a:cs typeface="Allerta"/>
                <a:sym typeface="Allerta"/>
              </a:defRPr>
            </a:lvl1pPr>
            <a:lvl2pPr marL="742950" marR="0" lvl="1" indent="95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25" name="Shape 325"/>
          <p:cNvSpPr/>
          <p:nvPr/>
        </p:nvSpPr>
        <p:spPr>
          <a:xfrm>
            <a:off x="0" y="6330471"/>
            <a:ext cx="9153000" cy="540299"/>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326" name="Shape 326"/>
          <p:cNvSpPr txBox="1"/>
          <p:nvPr/>
        </p:nvSpPr>
        <p:spPr>
          <a:xfrm>
            <a:off x="7571684" y="6483773"/>
            <a:ext cx="1458299"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theme" Target="../theme/theme2.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lvl="0" indent="-635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8"/>
        <p:cNvGrpSpPr/>
        <p:nvPr/>
      </p:nvGrpSpPr>
      <p:grpSpPr>
        <a:xfrm>
          <a:off x="0" y="0"/>
          <a:ext cx="0" cy="0"/>
          <a:chOff x="0" y="0"/>
          <a:chExt cx="0" cy="0"/>
        </a:xfrm>
      </p:grpSpPr>
      <p:sp>
        <p:nvSpPr>
          <p:cNvPr id="169" name="Shape 16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170" name="Shape 170"/>
          <p:cNvSpPr txBox="1">
            <a:spLocks noGrp="1"/>
          </p:cNvSpPr>
          <p:nvPr>
            <p:ph type="body" idx="1"/>
          </p:nvPr>
        </p:nvSpPr>
        <p:spPr>
          <a:xfrm>
            <a:off x="457200" y="1600200"/>
            <a:ext cx="8229600" cy="4526100"/>
          </a:xfrm>
          <a:prstGeom prst="rect">
            <a:avLst/>
          </a:prstGeom>
          <a:noFill/>
          <a:ln>
            <a:noFill/>
          </a:ln>
        </p:spPr>
        <p:txBody>
          <a:bodyPr lIns="91425" tIns="91425" rIns="91425" bIns="91425" anchor="t" anchorCtr="0"/>
          <a:lstStyle>
            <a:lvl1pPr marL="342900" marR="0" lvl="0" indent="762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95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762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52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hyperlink" Target="mailto:jfann@studentsachieve.net" TargetMode="External"/><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hyperlink" Target="http://www.achievethecore.org" TargetMode="External"/><Relationship Id="rId5" Type="http://schemas.openxmlformats.org/officeDocument/2006/relationships/hyperlink" Target="http://www.tfaforms.com/362186" TargetMode="External"/><Relationship Id="rId4" Type="http://schemas.openxmlformats.org/officeDocument/2006/relationships/hyperlink" Target="mailto:jfunderburk@studentsachieven.ne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hyperlink" Target="http://achievethecore.org/page/254/progressions-documents-for-the-common-core-state-standards-for-mathematics"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hyperlink" Target="http://achievethecore.org/page/254/progressions-documents-for-the-common-core-state-standards-for-mathematics"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achievethecore.org/page/1118/coherence-map"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achievethecore.org/category/1020/mathematics-assessments"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hyperlink" Target="http://achievethecore.org/page/1119/coaching-tool" TargetMode="External"/><Relationship Id="rId4" Type="http://schemas.openxmlformats.org/officeDocument/2006/relationships/hyperlink" Target="http://www.achieve.org/files/Student%20Work%20Protocol_Final_9%2018%2014.pdf"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hyperlink" Target="https://attendee.gotowebinar.com/register/854130694280430594"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Shape 332"/>
          <p:cNvSpPr txBox="1"/>
          <p:nvPr/>
        </p:nvSpPr>
        <p:spPr>
          <a:xfrm>
            <a:off x="-2518771" y="5036553"/>
            <a:ext cx="184666" cy="36933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000000"/>
              </a:buClr>
              <a:buFont typeface="Arial"/>
              <a:buNone/>
            </a:pPr>
            <a:endParaRPr sz="1800" b="0" i="0" u="none" strike="noStrike" cap="none">
              <a:solidFill>
                <a:schemeClr val="dk1"/>
              </a:solidFill>
              <a:latin typeface="Calibri"/>
              <a:ea typeface="Calibri"/>
              <a:cs typeface="Calibri"/>
              <a:sym typeface="Calibri"/>
            </a:endParaRPr>
          </a:p>
        </p:txBody>
      </p:sp>
      <p:sp>
        <p:nvSpPr>
          <p:cNvPr id="333" name="Shape 333"/>
          <p:cNvSpPr txBox="1">
            <a:spLocks noGrp="1"/>
          </p:cNvSpPr>
          <p:nvPr>
            <p:ph type="ctrTitle"/>
          </p:nvPr>
        </p:nvSpPr>
        <p:spPr>
          <a:xfrm>
            <a:off x="219318" y="2982072"/>
            <a:ext cx="8619880" cy="850387"/>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SzPct val="25000"/>
              <a:buFont typeface="Arial"/>
              <a:buNone/>
            </a:pPr>
            <a:r>
              <a:rPr lang="en-US" sz="3000" b="0" i="0" u="none" strike="noStrike" cap="none">
                <a:solidFill>
                  <a:schemeClr val="dk1"/>
                </a:solidFill>
                <a:latin typeface="Allerta"/>
                <a:ea typeface="Allerta"/>
                <a:cs typeface="Allerta"/>
                <a:sym typeface="Allerta"/>
              </a:rPr>
              <a:t>Building a Deeper Understanding of the Math Standards in PLCs</a:t>
            </a:r>
          </a:p>
        </p:txBody>
      </p:sp>
      <p:sp>
        <p:nvSpPr>
          <p:cNvPr id="334" name="Shape 334"/>
          <p:cNvSpPr txBox="1">
            <a:spLocks noGrp="1"/>
          </p:cNvSpPr>
          <p:nvPr>
            <p:ph type="subTitle" idx="1"/>
          </p:nvPr>
        </p:nvSpPr>
        <p:spPr>
          <a:xfrm>
            <a:off x="219319" y="3832457"/>
            <a:ext cx="8619878" cy="792405"/>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595959"/>
              </a:buClr>
              <a:buSzPct val="25000"/>
              <a:buFont typeface="Arial"/>
              <a:buNone/>
            </a:pPr>
            <a:r>
              <a:rPr lang="en-US" sz="2000" b="0" i="0" u="none" strike="noStrike" cap="none">
                <a:solidFill>
                  <a:srgbClr val="595959"/>
                </a:solidFill>
                <a:latin typeface="Allerta"/>
                <a:ea typeface="Allerta"/>
                <a:cs typeface="Allerta"/>
                <a:sym typeface="Allerta"/>
              </a:rPr>
              <a:t>Core Advocates Monthly Webinar</a:t>
            </a:r>
          </a:p>
          <a:p>
            <a:pPr marL="0" marR="0" lvl="0" indent="0" algn="l" rtl="0">
              <a:lnSpc>
                <a:spcPct val="100000"/>
              </a:lnSpc>
              <a:spcBef>
                <a:spcPts val="400"/>
              </a:spcBef>
              <a:spcAft>
                <a:spcPts val="0"/>
              </a:spcAft>
              <a:buClr>
                <a:srgbClr val="595959"/>
              </a:buClr>
              <a:buSzPct val="25000"/>
              <a:buFont typeface="Arial"/>
              <a:buNone/>
            </a:pPr>
            <a:r>
              <a:rPr lang="en-US" sz="2000" b="0" i="0" u="none" strike="noStrike" cap="none">
                <a:solidFill>
                  <a:srgbClr val="595959"/>
                </a:solidFill>
                <a:latin typeface="Allerta"/>
                <a:ea typeface="Allerta"/>
                <a:cs typeface="Allerta"/>
                <a:sym typeface="Allerta"/>
              </a:rPr>
              <a:t>September 7, 2016</a:t>
            </a:r>
          </a:p>
        </p:txBody>
      </p:sp>
      <p:sp>
        <p:nvSpPr>
          <p:cNvPr id="335" name="Shape 335"/>
          <p:cNvSpPr txBox="1"/>
          <p:nvPr/>
        </p:nvSpPr>
        <p:spPr>
          <a:xfrm>
            <a:off x="4133394" y="5448560"/>
            <a:ext cx="4800899" cy="901500"/>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chemeClr val="lt1"/>
              </a:buClr>
              <a:buSzPct val="25000"/>
              <a:buFont typeface="Calibri"/>
              <a:buNone/>
            </a:pPr>
            <a:r>
              <a:rPr lang="en-US" sz="1800" b="0" i="0" u="none" strike="noStrike" cap="none">
                <a:solidFill>
                  <a:srgbClr val="505B56"/>
                </a:solidFill>
                <a:latin typeface="Allerta"/>
                <a:ea typeface="Allerta"/>
                <a:cs typeface="Allerta"/>
                <a:sym typeface="Allerta"/>
              </a:rPr>
              <a:t>The webinar will begin shortly.  You may wish to download the handouts (check the tab on your webinar control panel) while you wait.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Shape 341"/>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595959"/>
                </a:solidFill>
                <a:latin typeface="Allerta"/>
                <a:ea typeface="Allerta"/>
                <a:cs typeface="Allerta"/>
                <a:sym typeface="Allerta"/>
              </a:rPr>
              <a:t>Introductions</a:t>
            </a:r>
          </a:p>
        </p:txBody>
      </p:sp>
      <p:sp>
        <p:nvSpPr>
          <p:cNvPr id="342" name="Shape 342"/>
          <p:cNvSpPr txBox="1">
            <a:spLocks noGrp="1"/>
          </p:cNvSpPr>
          <p:nvPr>
            <p:ph type="body" idx="1"/>
          </p:nvPr>
        </p:nvSpPr>
        <p:spPr>
          <a:xfrm>
            <a:off x="457200" y="1600200"/>
            <a:ext cx="8229600" cy="4526100"/>
          </a:xfrm>
          <a:prstGeom prst="rect">
            <a:avLst/>
          </a:prstGeom>
          <a:noFill/>
          <a:ln>
            <a:noFill/>
          </a:ln>
        </p:spPr>
        <p:txBody>
          <a:bodyPr lIns="91425" tIns="45700" rIns="91425" bIns="45700" anchor="t" anchorCtr="0">
            <a:noAutofit/>
          </a:bodyPr>
          <a:lstStyle/>
          <a:p>
            <a:pPr marL="0" marR="0" lvl="0" indent="0" algn="l" rtl="0">
              <a:lnSpc>
                <a:spcPct val="80000"/>
              </a:lnSpc>
              <a:spcBef>
                <a:spcPts val="0"/>
              </a:spcBef>
              <a:spcAft>
                <a:spcPts val="0"/>
              </a:spcAft>
              <a:buClr>
                <a:srgbClr val="595959"/>
              </a:buClr>
              <a:buSzPct val="25000"/>
              <a:buFont typeface="Arial"/>
              <a:buNone/>
            </a:pPr>
            <a:r>
              <a:rPr lang="en-US" sz="2200" b="0" i="0" u="none" strike="noStrike" cap="none">
                <a:solidFill>
                  <a:srgbClr val="595959"/>
                </a:solidFill>
                <a:latin typeface="Allerta"/>
                <a:ea typeface="Allerta"/>
                <a:cs typeface="Allerta"/>
                <a:sym typeface="Allerta"/>
              </a:rPr>
              <a:t>Your hosts from the Field Impact Team</a:t>
            </a:r>
          </a:p>
          <a:p>
            <a:pPr marL="457200" marR="0" lvl="0" indent="-368300" algn="l" rtl="0">
              <a:lnSpc>
                <a:spcPct val="80000"/>
              </a:lnSpc>
              <a:spcBef>
                <a:spcPts val="0"/>
              </a:spcBef>
              <a:spcAft>
                <a:spcPts val="0"/>
              </a:spcAft>
              <a:buClr>
                <a:srgbClr val="3F3F39"/>
              </a:buClr>
              <a:buSzPct val="100000"/>
              <a:buFont typeface="Allerta"/>
              <a:buChar char="•"/>
            </a:pPr>
            <a:r>
              <a:rPr lang="en-US" sz="2200" b="0" i="0" u="none" strike="noStrike" cap="none">
                <a:solidFill>
                  <a:srgbClr val="595959"/>
                </a:solidFill>
                <a:latin typeface="Allerta"/>
                <a:ea typeface="Allerta"/>
                <a:cs typeface="Allerta"/>
                <a:sym typeface="Allerta"/>
              </a:rPr>
              <a:t>Sandra Alberti, Director</a:t>
            </a:r>
          </a:p>
          <a:p>
            <a:pPr marL="457200" marR="0" lvl="0" indent="-368300" algn="l" rtl="0">
              <a:lnSpc>
                <a:spcPct val="80000"/>
              </a:lnSpc>
              <a:spcBef>
                <a:spcPts val="0"/>
              </a:spcBef>
              <a:spcAft>
                <a:spcPts val="0"/>
              </a:spcAft>
              <a:buClr>
                <a:srgbClr val="3F3F39"/>
              </a:buClr>
              <a:buSzPct val="100000"/>
              <a:buFont typeface="Allerta"/>
              <a:buChar char="•"/>
            </a:pPr>
            <a:r>
              <a:rPr lang="en-US" sz="2200" b="0" i="0" u="none" strike="noStrike" cap="none">
                <a:solidFill>
                  <a:srgbClr val="595959"/>
                </a:solidFill>
                <a:latin typeface="Allerta"/>
                <a:ea typeface="Allerta"/>
                <a:cs typeface="Allerta"/>
                <a:sym typeface="Allerta"/>
              </a:rPr>
              <a:t>Janelle Fann, Project Manager</a:t>
            </a:r>
          </a:p>
          <a:p>
            <a:pPr marL="457200" marR="0" lvl="0" indent="-368300" algn="l" rtl="0">
              <a:lnSpc>
                <a:spcPct val="80000"/>
              </a:lnSpc>
              <a:spcBef>
                <a:spcPts val="0"/>
              </a:spcBef>
              <a:spcAft>
                <a:spcPts val="0"/>
              </a:spcAft>
              <a:buClr>
                <a:srgbClr val="3F3F39"/>
              </a:buClr>
              <a:buSzPct val="100000"/>
              <a:buFont typeface="Allerta"/>
              <a:buChar char="•"/>
            </a:pPr>
            <a:r>
              <a:rPr lang="en-US" sz="2200" b="0" i="0" u="none" strike="noStrike" cap="none">
                <a:solidFill>
                  <a:srgbClr val="595959"/>
                </a:solidFill>
                <a:latin typeface="Allerta"/>
                <a:ea typeface="Allerta"/>
                <a:cs typeface="Allerta"/>
                <a:sym typeface="Allerta"/>
              </a:rPr>
              <a:t>Jennie Beltramini, Teacher Engagement Manager</a:t>
            </a:r>
          </a:p>
          <a:p>
            <a:pPr marL="457200" marR="0" lvl="0" indent="-368300" algn="l" rtl="0">
              <a:lnSpc>
                <a:spcPct val="80000"/>
              </a:lnSpc>
              <a:spcBef>
                <a:spcPts val="0"/>
              </a:spcBef>
              <a:spcAft>
                <a:spcPts val="0"/>
              </a:spcAft>
              <a:buClr>
                <a:srgbClr val="3F3F39"/>
              </a:buClr>
              <a:buSzPct val="100000"/>
              <a:buFont typeface="Allerta"/>
              <a:buChar char="•"/>
            </a:pPr>
            <a:r>
              <a:rPr lang="en-US" sz="2200" b="0" i="0" u="none" strike="noStrike" cap="none">
                <a:solidFill>
                  <a:srgbClr val="595959"/>
                </a:solidFill>
                <a:latin typeface="Allerta"/>
                <a:ea typeface="Allerta"/>
                <a:cs typeface="Allerta"/>
                <a:sym typeface="Allerta"/>
              </a:rPr>
              <a:t>Joanie Funderburk, Manager of Professional Learning</a:t>
            </a:r>
          </a:p>
          <a:p>
            <a:pPr marL="457200" marR="0" lvl="0" indent="-368300" algn="l" rtl="0">
              <a:lnSpc>
                <a:spcPct val="80000"/>
              </a:lnSpc>
              <a:spcBef>
                <a:spcPts val="0"/>
              </a:spcBef>
              <a:spcAft>
                <a:spcPts val="0"/>
              </a:spcAft>
              <a:buClr>
                <a:srgbClr val="3F3F39"/>
              </a:buClr>
              <a:buSzPct val="100000"/>
              <a:buFont typeface="Allerta"/>
              <a:buChar char="•"/>
            </a:pPr>
            <a:r>
              <a:rPr lang="en-US" sz="2200" b="0" i="0" u="none" strike="noStrike" cap="none">
                <a:solidFill>
                  <a:srgbClr val="595959"/>
                </a:solidFill>
                <a:latin typeface="Allerta"/>
                <a:ea typeface="Allerta"/>
                <a:cs typeface="Allerta"/>
                <a:sym typeface="Allerta"/>
              </a:rPr>
              <a:t>Lynda Nguyen, Coordinator</a:t>
            </a:r>
          </a:p>
          <a:p>
            <a:pPr marL="0" marR="0" lvl="0" indent="0" algn="l" rtl="0">
              <a:lnSpc>
                <a:spcPct val="80000"/>
              </a:lnSpc>
              <a:spcBef>
                <a:spcPts val="0"/>
              </a:spcBef>
              <a:spcAft>
                <a:spcPts val="0"/>
              </a:spcAft>
              <a:buClr>
                <a:srgbClr val="3F3F39"/>
              </a:buClr>
              <a:buSzPct val="25000"/>
              <a:buFont typeface="Arial"/>
              <a:buNone/>
            </a:pPr>
            <a:endParaRPr sz="2200" b="0" i="0" u="none" strike="noStrike" cap="none">
              <a:solidFill>
                <a:srgbClr val="595959"/>
              </a:solidFill>
              <a:latin typeface="Allerta"/>
              <a:ea typeface="Allerta"/>
              <a:cs typeface="Allerta"/>
              <a:sym typeface="Allerta"/>
            </a:endParaRPr>
          </a:p>
          <a:p>
            <a:pPr marL="0" marR="0" lvl="0" indent="0" algn="l" rtl="0">
              <a:lnSpc>
                <a:spcPct val="80000"/>
              </a:lnSpc>
              <a:spcBef>
                <a:spcPts val="0"/>
              </a:spcBef>
              <a:spcAft>
                <a:spcPts val="0"/>
              </a:spcAft>
              <a:buClr>
                <a:srgbClr val="3F3F39"/>
              </a:buClr>
              <a:buSzPct val="25000"/>
              <a:buFont typeface="Arial"/>
              <a:buNone/>
            </a:pPr>
            <a:endParaRPr sz="2200" b="0" i="0" u="none" strike="noStrike" cap="none">
              <a:solidFill>
                <a:srgbClr val="595959"/>
              </a:solidFill>
              <a:latin typeface="Allerta"/>
              <a:ea typeface="Allerta"/>
              <a:cs typeface="Allerta"/>
              <a:sym typeface="Allerta"/>
            </a:endParaRPr>
          </a:p>
          <a:p>
            <a:pPr marL="0" marR="0" lvl="0" indent="0" algn="l" rtl="0">
              <a:lnSpc>
                <a:spcPct val="80000"/>
              </a:lnSpc>
              <a:spcBef>
                <a:spcPts val="0"/>
              </a:spcBef>
              <a:spcAft>
                <a:spcPts val="0"/>
              </a:spcAft>
              <a:buClr>
                <a:srgbClr val="3F3F39"/>
              </a:buClr>
              <a:buSzPct val="25000"/>
              <a:buFont typeface="Arial"/>
              <a:buNone/>
            </a:pPr>
            <a:endParaRPr sz="2200" b="0" i="0" u="none" strike="noStrike" cap="none">
              <a:solidFill>
                <a:srgbClr val="595959"/>
              </a:solidFill>
              <a:latin typeface="Allerta"/>
              <a:ea typeface="Allerta"/>
              <a:cs typeface="Allerta"/>
              <a:sym typeface="Allerta"/>
            </a:endParaRPr>
          </a:p>
          <a:p>
            <a:pPr marL="0" marR="0" lvl="0" indent="0" algn="l" rtl="0">
              <a:lnSpc>
                <a:spcPct val="80000"/>
              </a:lnSpc>
              <a:spcBef>
                <a:spcPts val="0"/>
              </a:spcBef>
              <a:spcAft>
                <a:spcPts val="0"/>
              </a:spcAft>
              <a:buClr>
                <a:srgbClr val="595959"/>
              </a:buClr>
              <a:buSzPct val="25000"/>
              <a:buFont typeface="Arial"/>
              <a:buNone/>
            </a:pPr>
            <a:r>
              <a:rPr lang="en-US" sz="2200" b="0" i="0" u="none" strike="noStrike" cap="none">
                <a:solidFill>
                  <a:srgbClr val="595959"/>
                </a:solidFill>
                <a:latin typeface="Allerta"/>
                <a:ea typeface="Allerta"/>
                <a:cs typeface="Allerta"/>
                <a:sym typeface="Allerta"/>
              </a:rPr>
              <a:t>This Month’s Guests</a:t>
            </a:r>
          </a:p>
          <a:p>
            <a:pPr marL="457200" marR="0" lvl="0" indent="-228600" algn="l" rtl="0">
              <a:lnSpc>
                <a:spcPct val="80000"/>
              </a:lnSpc>
              <a:spcBef>
                <a:spcPts val="0"/>
              </a:spcBef>
              <a:spcAft>
                <a:spcPts val="0"/>
              </a:spcAft>
              <a:buClr>
                <a:srgbClr val="3F3F39"/>
              </a:buClr>
              <a:buSzPct val="100000"/>
              <a:buFont typeface="Arial"/>
              <a:buChar char="•"/>
            </a:pPr>
            <a:r>
              <a:rPr lang="en-US" sz="2200" b="0" i="0" u="none" strike="noStrike" cap="none">
                <a:solidFill>
                  <a:srgbClr val="595959"/>
                </a:solidFill>
                <a:latin typeface="Allerta"/>
                <a:ea typeface="Allerta"/>
                <a:cs typeface="Allerta"/>
                <a:sym typeface="Allerta"/>
              </a:rPr>
              <a:t>Barbara Beske, SAP Math Team</a:t>
            </a:r>
          </a:p>
          <a:p>
            <a:pPr marL="457200" marR="0" lvl="0" indent="-228600" algn="l" rtl="0">
              <a:lnSpc>
                <a:spcPct val="80000"/>
              </a:lnSpc>
              <a:spcBef>
                <a:spcPts val="0"/>
              </a:spcBef>
              <a:spcAft>
                <a:spcPts val="0"/>
              </a:spcAft>
              <a:buClr>
                <a:srgbClr val="3F3F39"/>
              </a:buClr>
              <a:buSzPct val="100000"/>
              <a:buFont typeface="Allerta"/>
              <a:buChar char="•"/>
            </a:pPr>
            <a:r>
              <a:rPr lang="en-US" sz="2200" b="0" i="0" u="none" strike="noStrike" cap="none">
                <a:solidFill>
                  <a:srgbClr val="595959"/>
                </a:solidFill>
                <a:latin typeface="Allerta"/>
                <a:ea typeface="Allerta"/>
                <a:cs typeface="Allerta"/>
                <a:sym typeface="Allerta"/>
              </a:rPr>
              <a:t>Sarah Galasso, Core Advocate</a:t>
            </a:r>
          </a:p>
          <a:p>
            <a:pPr marL="457200" marR="0" lvl="0" indent="-228600" algn="l" rtl="0">
              <a:lnSpc>
                <a:spcPct val="80000"/>
              </a:lnSpc>
              <a:spcBef>
                <a:spcPts val="0"/>
              </a:spcBef>
              <a:spcAft>
                <a:spcPts val="0"/>
              </a:spcAft>
              <a:buClr>
                <a:srgbClr val="3F3F39"/>
              </a:buClr>
              <a:buSzPct val="100000"/>
              <a:buFont typeface="Allerta"/>
              <a:buChar char="•"/>
            </a:pPr>
            <a:r>
              <a:rPr lang="en-US" sz="2200" b="0" i="0" u="none" strike="noStrike" cap="none">
                <a:solidFill>
                  <a:srgbClr val="595959"/>
                </a:solidFill>
                <a:latin typeface="Allerta"/>
                <a:ea typeface="Allerta"/>
                <a:cs typeface="Allerta"/>
                <a:sym typeface="Allerta"/>
              </a:rPr>
              <a:t>Jody Guarino, Core Advocate</a:t>
            </a:r>
          </a:p>
          <a:p>
            <a:pPr marL="457200" marR="0" lvl="1" indent="0" algn="l" rtl="0">
              <a:lnSpc>
                <a:spcPct val="80000"/>
              </a:lnSpc>
              <a:spcBef>
                <a:spcPts val="370"/>
              </a:spcBef>
              <a:spcAft>
                <a:spcPts val="0"/>
              </a:spcAft>
              <a:buClr>
                <a:srgbClr val="3F3F39"/>
              </a:buClr>
              <a:buSzPct val="25000"/>
              <a:buFont typeface="Arial"/>
              <a:buNone/>
            </a:pPr>
            <a:endParaRPr sz="1850" b="0" i="0" u="none" strike="noStrike" cap="none">
              <a:solidFill>
                <a:srgbClr val="3F3F39"/>
              </a:solidFill>
              <a:latin typeface="Allerta"/>
              <a:ea typeface="Allerta"/>
              <a:cs typeface="Allerta"/>
              <a:sym typeface="Allerta"/>
            </a:endParaRPr>
          </a:p>
          <a:p>
            <a:pPr marL="742950" marR="0" lvl="1" indent="-171450" algn="l" rtl="0">
              <a:lnSpc>
                <a:spcPct val="80000"/>
              </a:lnSpc>
              <a:spcBef>
                <a:spcPts val="370"/>
              </a:spcBef>
              <a:spcAft>
                <a:spcPts val="0"/>
              </a:spcAft>
              <a:buClr>
                <a:srgbClr val="3F3F39"/>
              </a:buClr>
              <a:buSzPct val="25000"/>
              <a:buFont typeface="Arial"/>
              <a:buNone/>
            </a:pPr>
            <a:endParaRPr sz="1850" b="0" i="0" u="none" strike="noStrike" cap="none">
              <a:solidFill>
                <a:srgbClr val="3F3F39"/>
              </a:solidFill>
              <a:latin typeface="Allerta"/>
              <a:ea typeface="Allerta"/>
              <a:cs typeface="Allerta"/>
              <a:sym typeface="Allerta"/>
            </a:endParaRPr>
          </a:p>
        </p:txBody>
      </p:sp>
      <p:cxnSp>
        <p:nvCxnSpPr>
          <p:cNvPr id="343" name="Shape 343"/>
          <p:cNvCxnSpPr/>
          <p:nvPr/>
        </p:nvCxnSpPr>
        <p:spPr>
          <a:xfrm>
            <a:off x="457200" y="142240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Shape 349"/>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595959"/>
                </a:solidFill>
                <a:latin typeface="Allerta"/>
                <a:ea typeface="Allerta"/>
                <a:cs typeface="Allerta"/>
                <a:sym typeface="Allerta"/>
              </a:rPr>
              <a:t>Who are Core Advocates?</a:t>
            </a:r>
          </a:p>
        </p:txBody>
      </p:sp>
      <p:sp>
        <p:nvSpPr>
          <p:cNvPr id="350" name="Shape 350"/>
          <p:cNvSpPr txBox="1">
            <a:spLocks noGrp="1"/>
          </p:cNvSpPr>
          <p:nvPr>
            <p:ph type="body" idx="1"/>
          </p:nvPr>
        </p:nvSpPr>
        <p:spPr>
          <a:xfrm>
            <a:off x="457200" y="1600200"/>
            <a:ext cx="8229600" cy="4526100"/>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spcAft>
                <a:spcPts val="0"/>
              </a:spcAft>
              <a:buClr>
                <a:srgbClr val="3F3F39"/>
              </a:buClr>
              <a:buSzPct val="100000"/>
              <a:buFont typeface="Arial"/>
              <a:buChar char="•"/>
            </a:pPr>
            <a:r>
              <a:rPr lang="en-US" sz="2200" b="0" i="0" u="none" strike="noStrike" cap="none">
                <a:solidFill>
                  <a:srgbClr val="595959"/>
                </a:solidFill>
                <a:latin typeface="Allerta"/>
                <a:ea typeface="Allerta"/>
                <a:cs typeface="Allerta"/>
                <a:sym typeface="Allerta"/>
              </a:rPr>
              <a:t>Core Advocates are educators who:</a:t>
            </a:r>
          </a:p>
          <a:p>
            <a:pPr marL="742950" marR="0" lvl="1" indent="-285750" algn="l" rtl="0">
              <a:lnSpc>
                <a:spcPct val="80000"/>
              </a:lnSpc>
              <a:spcBef>
                <a:spcPts val="370"/>
              </a:spcBef>
              <a:spcAft>
                <a:spcPts val="0"/>
              </a:spcAft>
              <a:buClr>
                <a:srgbClr val="3F3F39"/>
              </a:buClr>
              <a:buSzPct val="78658"/>
              <a:buFont typeface="Arial"/>
              <a:buChar char="–"/>
            </a:pPr>
            <a:r>
              <a:rPr lang="en-US" sz="1850" b="0" i="0" u="none" strike="noStrike" cap="none">
                <a:solidFill>
                  <a:srgbClr val="595959"/>
                </a:solidFill>
                <a:latin typeface="Allerta"/>
                <a:ea typeface="Allerta"/>
                <a:cs typeface="Allerta"/>
                <a:sym typeface="Allerta"/>
              </a:rPr>
              <a:t>Believe in the potential of the CCSS to prepare all students for college and careers;</a:t>
            </a:r>
          </a:p>
          <a:p>
            <a:pPr marL="742950" marR="0" lvl="1" indent="-285750" algn="l" rtl="0">
              <a:lnSpc>
                <a:spcPct val="80000"/>
              </a:lnSpc>
              <a:spcBef>
                <a:spcPts val="370"/>
              </a:spcBef>
              <a:spcAft>
                <a:spcPts val="0"/>
              </a:spcAft>
              <a:buClr>
                <a:srgbClr val="3F3F39"/>
              </a:buClr>
              <a:buSzPct val="78658"/>
              <a:buFont typeface="Arial"/>
              <a:buChar char="–"/>
            </a:pPr>
            <a:r>
              <a:rPr lang="en-US" sz="1850" b="0" i="0" u="none" strike="noStrike" cap="none">
                <a:solidFill>
                  <a:srgbClr val="595959"/>
                </a:solidFill>
                <a:latin typeface="Allerta"/>
                <a:ea typeface="Allerta"/>
                <a:cs typeface="Allerta"/>
                <a:sym typeface="Allerta"/>
              </a:rPr>
              <a:t>Are eager to support their colleagues and communities in understanding and advocating for the CCSS and CCSS-aligned instruction;</a:t>
            </a:r>
          </a:p>
          <a:p>
            <a:pPr marL="742950" marR="0" lvl="1" indent="-285750" algn="l" rtl="0">
              <a:lnSpc>
                <a:spcPct val="80000"/>
              </a:lnSpc>
              <a:spcBef>
                <a:spcPts val="370"/>
              </a:spcBef>
              <a:spcAft>
                <a:spcPts val="0"/>
              </a:spcAft>
              <a:buClr>
                <a:srgbClr val="3F3F39"/>
              </a:buClr>
              <a:buSzPct val="78658"/>
              <a:buFont typeface="Arial"/>
              <a:buChar char="–"/>
            </a:pPr>
            <a:r>
              <a:rPr lang="en-US" sz="1850" b="0" i="0" u="none" strike="noStrike" cap="none">
                <a:solidFill>
                  <a:srgbClr val="595959"/>
                </a:solidFill>
                <a:latin typeface="Allerta"/>
                <a:ea typeface="Allerta"/>
                <a:cs typeface="Allerta"/>
                <a:sym typeface="Allerta"/>
              </a:rPr>
              <a:t>Understand and embrace the shifts in instruction and assessment required by the CCSS</a:t>
            </a:r>
          </a:p>
          <a:p>
            <a:pPr marL="742950" marR="0" lvl="1" indent="-171450" algn="l" rtl="0">
              <a:lnSpc>
                <a:spcPct val="80000"/>
              </a:lnSpc>
              <a:spcBef>
                <a:spcPts val="370"/>
              </a:spcBef>
              <a:spcAft>
                <a:spcPts val="0"/>
              </a:spcAft>
              <a:buClr>
                <a:srgbClr val="3F3F39"/>
              </a:buClr>
              <a:buSzPct val="25000"/>
              <a:buFont typeface="Arial"/>
              <a:buNone/>
            </a:pPr>
            <a:endParaRPr sz="1850" b="0" i="0" u="none" strike="noStrike" cap="none">
              <a:solidFill>
                <a:srgbClr val="3F3F39"/>
              </a:solidFill>
              <a:latin typeface="Allerta"/>
              <a:ea typeface="Allerta"/>
              <a:cs typeface="Allerta"/>
              <a:sym typeface="Allerta"/>
            </a:endParaRPr>
          </a:p>
        </p:txBody>
      </p:sp>
      <p:cxnSp>
        <p:nvCxnSpPr>
          <p:cNvPr id="351" name="Shape 351"/>
          <p:cNvCxnSpPr/>
          <p:nvPr/>
        </p:nvCxnSpPr>
        <p:spPr>
          <a:xfrm>
            <a:off x="457200" y="1422400"/>
            <a:ext cx="8039099" cy="0"/>
          </a:xfrm>
          <a:prstGeom prst="straightConnector1">
            <a:avLst/>
          </a:prstGeom>
          <a:noFill/>
          <a:ln w="25400" cap="flat" cmpd="sng">
            <a:solidFill>
              <a:schemeClr val="accent1"/>
            </a:solidFill>
            <a:prstDash val="solid"/>
            <a:round/>
            <a:headEnd type="none" w="med" len="med"/>
            <a:tailEnd type="none" w="med" len="med"/>
          </a:ln>
        </p:spPr>
      </p:cxnSp>
      <p:pic>
        <p:nvPicPr>
          <p:cNvPr id="352" name="Shape 352" descr="13316_SAP2016_0828.jpg"/>
          <p:cNvPicPr preferRelativeResize="0"/>
          <p:nvPr/>
        </p:nvPicPr>
        <p:blipFill rotWithShape="1">
          <a:blip r:embed="rId3">
            <a:alphaModFix/>
          </a:blip>
          <a:srcRect/>
          <a:stretch/>
        </p:blipFill>
        <p:spPr>
          <a:xfrm>
            <a:off x="3034849" y="4416225"/>
            <a:ext cx="2943000" cy="1958100"/>
          </a:xfrm>
          <a:prstGeom prst="rect">
            <a:avLst/>
          </a:prstGeom>
          <a:noFill/>
          <a:ln>
            <a:noFill/>
          </a:ln>
        </p:spPr>
      </p:pic>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Shape 358"/>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595959"/>
                </a:solidFill>
                <a:latin typeface="Allerta"/>
                <a:ea typeface="Allerta"/>
                <a:cs typeface="Allerta"/>
                <a:sym typeface="Allerta"/>
              </a:rPr>
              <a:t>To learn more about Core Advocates…</a:t>
            </a:r>
          </a:p>
        </p:txBody>
      </p:sp>
      <p:sp>
        <p:nvSpPr>
          <p:cNvPr id="359" name="Shape 359"/>
          <p:cNvSpPr txBox="1">
            <a:spLocks noGrp="1"/>
          </p:cNvSpPr>
          <p:nvPr>
            <p:ph type="body" idx="1"/>
          </p:nvPr>
        </p:nvSpPr>
        <p:spPr>
          <a:xfrm>
            <a:off x="457200" y="1600200"/>
            <a:ext cx="8229600" cy="4526100"/>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rgbClr val="3F3F39"/>
              </a:buClr>
              <a:buSzPct val="100000"/>
              <a:buFont typeface="Arial"/>
              <a:buChar char="•"/>
            </a:pPr>
            <a:r>
              <a:rPr lang="en-US" sz="2400" b="0" i="0" u="none" strike="noStrike" cap="none">
                <a:solidFill>
                  <a:srgbClr val="595959"/>
                </a:solidFill>
                <a:latin typeface="Allerta"/>
                <a:ea typeface="Allerta"/>
                <a:cs typeface="Allerta"/>
                <a:sym typeface="Allerta"/>
              </a:rPr>
              <a:t>Contact Jennie Beltramini </a:t>
            </a:r>
            <a:r>
              <a:rPr lang="en-US" sz="1800" b="0" i="0" u="none" strike="noStrike" cap="none">
                <a:solidFill>
                  <a:srgbClr val="595959"/>
                </a:solidFill>
                <a:latin typeface="Allerta"/>
                <a:ea typeface="Allerta"/>
                <a:cs typeface="Allerta"/>
                <a:sym typeface="Allerta"/>
              </a:rPr>
              <a:t>(</a:t>
            </a:r>
            <a:r>
              <a:rPr lang="en-US" sz="1800" b="0" i="0" u="sng" strike="noStrike" cap="none">
                <a:solidFill>
                  <a:schemeClr val="hlink"/>
                </a:solidFill>
                <a:latin typeface="Allerta"/>
                <a:ea typeface="Allerta"/>
                <a:cs typeface="Allerta"/>
                <a:sym typeface="Allerta"/>
                <a:hlinkClick r:id="rId3"/>
              </a:rPr>
              <a:t>jbeltramini@studentsachieve.net</a:t>
            </a:r>
            <a:r>
              <a:rPr lang="en-US" sz="1800" b="0" i="0" u="none" strike="noStrike" cap="none">
                <a:solidFill>
                  <a:srgbClr val="595959"/>
                </a:solidFill>
                <a:latin typeface="Allerta"/>
                <a:ea typeface="Allerta"/>
                <a:cs typeface="Allerta"/>
                <a:sym typeface="Allerta"/>
              </a:rPr>
              <a:t> ) </a:t>
            </a:r>
            <a:r>
              <a:rPr lang="en-US" sz="2400" b="0" i="0" u="none" strike="noStrike" cap="none">
                <a:solidFill>
                  <a:srgbClr val="595959"/>
                </a:solidFill>
                <a:latin typeface="Allerta"/>
                <a:ea typeface="Allerta"/>
                <a:cs typeface="Allerta"/>
                <a:sym typeface="Allerta"/>
              </a:rPr>
              <a:t>or Joanie Funderburk </a:t>
            </a:r>
            <a:r>
              <a:rPr lang="en-US" sz="1800" b="0" i="0" u="none" strike="noStrike" cap="none">
                <a:solidFill>
                  <a:srgbClr val="595959"/>
                </a:solidFill>
                <a:latin typeface="Allerta"/>
                <a:ea typeface="Allerta"/>
                <a:cs typeface="Allerta"/>
                <a:sym typeface="Allerta"/>
              </a:rPr>
              <a:t>(</a:t>
            </a:r>
            <a:r>
              <a:rPr lang="en-US" sz="1800" b="0" i="0" u="sng" strike="noStrike" cap="none">
                <a:solidFill>
                  <a:schemeClr val="hlink"/>
                </a:solidFill>
                <a:latin typeface="Allerta"/>
                <a:ea typeface="Allerta"/>
                <a:cs typeface="Allerta"/>
                <a:sym typeface="Allerta"/>
                <a:hlinkClick r:id="rId4"/>
              </a:rPr>
              <a:t>jfunderburk@studentsachieve.net</a:t>
            </a:r>
            <a:r>
              <a:rPr lang="en-US" sz="1800" b="0" i="0" u="none" strike="noStrike" cap="none">
                <a:solidFill>
                  <a:srgbClr val="595959"/>
                </a:solidFill>
                <a:latin typeface="Allerta"/>
                <a:ea typeface="Allerta"/>
                <a:cs typeface="Allerta"/>
                <a:sym typeface="Allerta"/>
              </a:rPr>
              <a:t>)</a:t>
            </a:r>
          </a:p>
          <a:p>
            <a:pPr marL="342900" marR="0" lvl="0" indent="-342900" algn="l" rtl="0">
              <a:lnSpc>
                <a:spcPct val="100000"/>
              </a:lnSpc>
              <a:spcBef>
                <a:spcPts val="480"/>
              </a:spcBef>
              <a:spcAft>
                <a:spcPts val="0"/>
              </a:spcAft>
              <a:buClr>
                <a:srgbClr val="3F3F39"/>
              </a:buClr>
              <a:buSzPct val="100000"/>
              <a:buFont typeface="Arial"/>
              <a:buChar char="•"/>
            </a:pPr>
            <a:r>
              <a:rPr lang="en-US" sz="2400" b="0" i="0" u="none" strike="noStrike" cap="none">
                <a:solidFill>
                  <a:srgbClr val="595959"/>
                </a:solidFill>
                <a:latin typeface="Allerta"/>
                <a:ea typeface="Allerta"/>
                <a:cs typeface="Allerta"/>
                <a:sym typeface="Allerta"/>
              </a:rPr>
              <a:t>Complete this survey to join our database (and mailing lists): </a:t>
            </a:r>
            <a:r>
              <a:rPr lang="en-US" sz="1800" b="0" i="0" u="sng" strike="noStrike" cap="none">
                <a:solidFill>
                  <a:schemeClr val="hlink"/>
                </a:solidFill>
                <a:latin typeface="Allerta"/>
                <a:ea typeface="Allerta"/>
                <a:cs typeface="Allerta"/>
                <a:sym typeface="Allerta"/>
                <a:hlinkClick r:id="rId5"/>
              </a:rPr>
              <a:t>http://</a:t>
            </a:r>
            <a:r>
              <a:rPr lang="en-US" sz="1800" b="0" i="0" u="sng" strike="noStrike" cap="none">
                <a:solidFill>
                  <a:srgbClr val="595959"/>
                </a:solidFill>
                <a:latin typeface="Allerta"/>
                <a:ea typeface="Allerta"/>
                <a:cs typeface="Allerta"/>
                <a:sym typeface="Allerta"/>
              </a:rPr>
              <a:t>bitly.com/joincoreadvocates </a:t>
            </a:r>
          </a:p>
          <a:p>
            <a:pPr marL="342900" marR="0" lvl="0" indent="-342900" algn="l" rtl="0">
              <a:lnSpc>
                <a:spcPct val="100000"/>
              </a:lnSpc>
              <a:spcBef>
                <a:spcPts val="480"/>
              </a:spcBef>
              <a:spcAft>
                <a:spcPts val="0"/>
              </a:spcAft>
              <a:buClr>
                <a:srgbClr val="3F3F39"/>
              </a:buClr>
              <a:buSzPct val="100000"/>
              <a:buFont typeface="Arial"/>
              <a:buChar char="•"/>
            </a:pPr>
            <a:r>
              <a:rPr lang="en-US" sz="2400" b="0" i="0" u="none" strike="noStrike" cap="none">
                <a:solidFill>
                  <a:srgbClr val="595959"/>
                </a:solidFill>
                <a:latin typeface="Allerta"/>
                <a:ea typeface="Allerta"/>
                <a:cs typeface="Allerta"/>
                <a:sym typeface="Allerta"/>
              </a:rPr>
              <a:t>Visit our website: </a:t>
            </a:r>
            <a:r>
              <a:rPr lang="en-US" sz="1800" b="0" i="0" u="sng" strike="noStrike" cap="none">
                <a:solidFill>
                  <a:schemeClr val="hlink"/>
                </a:solidFill>
                <a:latin typeface="Allerta"/>
                <a:ea typeface="Allerta"/>
                <a:cs typeface="Allerta"/>
                <a:sym typeface="Allerta"/>
                <a:hlinkClick r:id="rId6"/>
              </a:rPr>
              <a:t>www.achievethecore.org</a:t>
            </a:r>
          </a:p>
          <a:p>
            <a:pPr marL="342900" marR="0" lvl="0" indent="-190500" algn="l" rtl="0">
              <a:lnSpc>
                <a:spcPct val="100000"/>
              </a:lnSpc>
              <a:spcBef>
                <a:spcPts val="480"/>
              </a:spcBef>
              <a:spcAft>
                <a:spcPts val="0"/>
              </a:spcAft>
              <a:buClr>
                <a:srgbClr val="3F3F39"/>
              </a:buClr>
              <a:buSzPct val="25000"/>
              <a:buFont typeface="Arial"/>
              <a:buNone/>
            </a:pPr>
            <a:endParaRPr sz="2400" b="0" i="0" u="none" strike="noStrike" cap="none">
              <a:solidFill>
                <a:srgbClr val="3F3F39"/>
              </a:solidFill>
              <a:latin typeface="Allerta"/>
              <a:ea typeface="Allerta"/>
              <a:cs typeface="Allerta"/>
              <a:sym typeface="Allerta"/>
            </a:endParaRPr>
          </a:p>
          <a:p>
            <a:pPr marL="342900" marR="0" lvl="0" indent="-190500" algn="l" rtl="0">
              <a:lnSpc>
                <a:spcPct val="100000"/>
              </a:lnSpc>
              <a:spcBef>
                <a:spcPts val="480"/>
              </a:spcBef>
              <a:spcAft>
                <a:spcPts val="0"/>
              </a:spcAft>
              <a:buClr>
                <a:srgbClr val="3F3F39"/>
              </a:buClr>
              <a:buSzPct val="25000"/>
              <a:buFont typeface="Arial"/>
              <a:buNone/>
            </a:pPr>
            <a:endParaRPr sz="2400" b="0" i="0" u="none" strike="noStrike" cap="none">
              <a:solidFill>
                <a:srgbClr val="3F3F39"/>
              </a:solidFill>
              <a:latin typeface="Allerta"/>
              <a:ea typeface="Allerta"/>
              <a:cs typeface="Allerta"/>
              <a:sym typeface="Allerta"/>
            </a:endParaRPr>
          </a:p>
        </p:txBody>
      </p:sp>
      <p:cxnSp>
        <p:nvCxnSpPr>
          <p:cNvPr id="360" name="Shape 360"/>
          <p:cNvCxnSpPr/>
          <p:nvPr/>
        </p:nvCxnSpPr>
        <p:spPr>
          <a:xfrm>
            <a:off x="457200" y="1473200"/>
            <a:ext cx="8039099" cy="0"/>
          </a:xfrm>
          <a:prstGeom prst="straightConnector1">
            <a:avLst/>
          </a:prstGeom>
          <a:noFill/>
          <a:ln w="25400" cap="flat" cmpd="sng">
            <a:solidFill>
              <a:schemeClr val="accent1"/>
            </a:solidFill>
            <a:prstDash val="solid"/>
            <a:round/>
            <a:headEnd type="none" w="med" len="med"/>
            <a:tailEnd type="none" w="med" len="med"/>
          </a:ln>
        </p:spPr>
      </p:cxnSp>
      <p:pic>
        <p:nvPicPr>
          <p:cNvPr id="361" name="Shape 361" descr="ATC Header.PNG"/>
          <p:cNvPicPr preferRelativeResize="0"/>
          <p:nvPr/>
        </p:nvPicPr>
        <p:blipFill rotWithShape="1">
          <a:blip r:embed="rId7">
            <a:alphaModFix/>
          </a:blip>
          <a:srcRect/>
          <a:stretch/>
        </p:blipFill>
        <p:spPr>
          <a:xfrm>
            <a:off x="70125" y="3901267"/>
            <a:ext cx="9144000" cy="2605499"/>
          </a:xfrm>
          <a:prstGeom prst="rect">
            <a:avLst/>
          </a:prstGeom>
          <a:noFill/>
          <a:ln>
            <a:noFill/>
          </a:ln>
        </p:spPr>
      </p:pic>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Shape 366"/>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595959"/>
                </a:solidFill>
                <a:latin typeface="Allerta"/>
                <a:ea typeface="Allerta"/>
                <a:cs typeface="Allerta"/>
                <a:sym typeface="Allerta"/>
              </a:rPr>
              <a:t>For Tweeters…</a:t>
            </a:r>
          </a:p>
        </p:txBody>
      </p:sp>
      <p:sp>
        <p:nvSpPr>
          <p:cNvPr id="367" name="Shape 367"/>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rgbClr val="3F3F39"/>
              </a:buClr>
              <a:buSzPct val="100000"/>
              <a:buFont typeface="Arial"/>
              <a:buChar char="•"/>
            </a:pPr>
            <a:r>
              <a:rPr lang="en-US" sz="2400" b="0" i="0" u="none" strike="noStrike" cap="none">
                <a:solidFill>
                  <a:srgbClr val="595959"/>
                </a:solidFill>
                <a:latin typeface="Allerta"/>
                <a:ea typeface="Allerta"/>
                <a:cs typeface="Allerta"/>
                <a:sym typeface="Allerta"/>
              </a:rPr>
              <a:t>Please feel free to tweet during and after the webinar using #coreadvocates</a:t>
            </a:r>
          </a:p>
          <a:p>
            <a:pPr marL="342900" marR="0" lvl="0" indent="-190500" algn="l" rtl="0">
              <a:lnSpc>
                <a:spcPct val="100000"/>
              </a:lnSpc>
              <a:spcBef>
                <a:spcPts val="480"/>
              </a:spcBef>
              <a:spcAft>
                <a:spcPts val="0"/>
              </a:spcAft>
              <a:buClr>
                <a:srgbClr val="3F3F39"/>
              </a:buClr>
              <a:buSzPct val="25000"/>
              <a:buFont typeface="Arial"/>
              <a:buNone/>
            </a:pPr>
            <a:endParaRPr sz="2400" b="0" i="0" u="none" strike="noStrike" cap="none">
              <a:solidFill>
                <a:srgbClr val="595959"/>
              </a:solidFill>
              <a:latin typeface="Allerta"/>
              <a:ea typeface="Allerta"/>
              <a:cs typeface="Allerta"/>
              <a:sym typeface="Allerta"/>
            </a:endParaRPr>
          </a:p>
          <a:p>
            <a:pPr marL="342900" marR="0" lvl="0" indent="-190500" algn="l" rtl="0">
              <a:lnSpc>
                <a:spcPct val="100000"/>
              </a:lnSpc>
              <a:spcBef>
                <a:spcPts val="480"/>
              </a:spcBef>
              <a:spcAft>
                <a:spcPts val="0"/>
              </a:spcAft>
              <a:buClr>
                <a:srgbClr val="3F3F39"/>
              </a:buClr>
              <a:buSzPct val="25000"/>
              <a:buFont typeface="Arial"/>
              <a:buNone/>
            </a:pPr>
            <a:endParaRPr sz="2400" b="0" i="0" u="none" strike="noStrike" cap="none">
              <a:solidFill>
                <a:srgbClr val="595959"/>
              </a:solidFill>
              <a:latin typeface="Allerta"/>
              <a:ea typeface="Allerta"/>
              <a:cs typeface="Allerta"/>
              <a:sym typeface="Allerta"/>
            </a:endParaRPr>
          </a:p>
          <a:p>
            <a:pPr marL="342900" marR="0" lvl="0" indent="-342900" algn="l" rtl="0">
              <a:lnSpc>
                <a:spcPct val="100000"/>
              </a:lnSpc>
              <a:spcBef>
                <a:spcPts val="480"/>
              </a:spcBef>
              <a:spcAft>
                <a:spcPts val="0"/>
              </a:spcAft>
              <a:buClr>
                <a:srgbClr val="3F3F39"/>
              </a:buClr>
              <a:buSzPct val="100000"/>
              <a:buFont typeface="Arial"/>
              <a:buChar char="•"/>
            </a:pPr>
            <a:r>
              <a:rPr lang="en-US" sz="2400" b="0" i="0" u="none" strike="noStrike" cap="none">
                <a:solidFill>
                  <a:srgbClr val="595959"/>
                </a:solidFill>
                <a:latin typeface="Allerta"/>
                <a:ea typeface="Allerta"/>
                <a:cs typeface="Allerta"/>
                <a:sym typeface="Allerta"/>
              </a:rPr>
              <a:t>@achievethecore</a:t>
            </a:r>
          </a:p>
          <a:p>
            <a:pPr marL="342900" marR="0" lvl="0" indent="-342900" algn="l" rtl="0">
              <a:lnSpc>
                <a:spcPct val="100000"/>
              </a:lnSpc>
              <a:spcBef>
                <a:spcPts val="480"/>
              </a:spcBef>
              <a:spcAft>
                <a:spcPts val="0"/>
              </a:spcAft>
              <a:buClr>
                <a:srgbClr val="3F3F39"/>
              </a:buClr>
              <a:buSzPct val="100000"/>
              <a:buFont typeface="Arial"/>
              <a:buChar char="•"/>
            </a:pPr>
            <a:r>
              <a:rPr lang="en-US" sz="2400" b="0" i="0" u="none" strike="noStrike" cap="none">
                <a:solidFill>
                  <a:srgbClr val="595959"/>
                </a:solidFill>
                <a:latin typeface="Allerta"/>
                <a:ea typeface="Allerta"/>
                <a:cs typeface="Allerta"/>
                <a:sym typeface="Allerta"/>
              </a:rPr>
              <a:t>@JoanieFun, @salberti, @JennieBeltro</a:t>
            </a:r>
          </a:p>
          <a:p>
            <a:pPr marL="342900" marR="0" lvl="0" indent="-342900" algn="l" rtl="0">
              <a:lnSpc>
                <a:spcPct val="100000"/>
              </a:lnSpc>
              <a:spcBef>
                <a:spcPts val="480"/>
              </a:spcBef>
              <a:spcAft>
                <a:spcPts val="0"/>
              </a:spcAft>
              <a:buClr>
                <a:srgbClr val="3F3F39"/>
              </a:buClr>
              <a:buSzPct val="100000"/>
              <a:buFont typeface="Arial"/>
              <a:buChar char="•"/>
            </a:pPr>
            <a:r>
              <a:rPr lang="en-US" sz="2400" b="0" i="0" u="none" strike="noStrike" cap="none">
                <a:solidFill>
                  <a:srgbClr val="595959"/>
                </a:solidFill>
                <a:latin typeface="Allerta"/>
                <a:ea typeface="Allerta"/>
                <a:cs typeface="Allerta"/>
                <a:sym typeface="Allerta"/>
              </a:rPr>
              <a:t>@beske3, @jody_guarino, @SarahGMath</a:t>
            </a:r>
          </a:p>
        </p:txBody>
      </p:sp>
      <p:pic>
        <p:nvPicPr>
          <p:cNvPr id="368" name="Shape 368"/>
          <p:cNvPicPr preferRelativeResize="0"/>
          <p:nvPr/>
        </p:nvPicPr>
        <p:blipFill rotWithShape="1">
          <a:blip r:embed="rId3">
            <a:alphaModFix/>
          </a:blip>
          <a:srcRect/>
          <a:stretch/>
        </p:blipFill>
        <p:spPr>
          <a:xfrm>
            <a:off x="6054010" y="4559225"/>
            <a:ext cx="2632800" cy="1892400"/>
          </a:xfrm>
          <a:prstGeom prst="rect">
            <a:avLst/>
          </a:prstGeom>
          <a:noFill/>
          <a:ln>
            <a:noFill/>
          </a:ln>
        </p:spPr>
      </p:pic>
      <p:cxnSp>
        <p:nvCxnSpPr>
          <p:cNvPr id="369" name="Shape 369"/>
          <p:cNvCxnSpPr/>
          <p:nvPr/>
        </p:nvCxnSpPr>
        <p:spPr>
          <a:xfrm>
            <a:off x="457200" y="1371600"/>
            <a:ext cx="8039098"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Shape 37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Allerta"/>
              <a:buNone/>
            </a:pPr>
            <a:r>
              <a:rPr lang="en-US" sz="2800" b="0" i="0" u="none" strike="noStrike" cap="none">
                <a:solidFill>
                  <a:srgbClr val="595959"/>
                </a:solidFill>
                <a:latin typeface="Allerta"/>
                <a:ea typeface="Allerta"/>
                <a:cs typeface="Allerta"/>
                <a:sym typeface="Allerta"/>
              </a:rPr>
              <a:t>Webinar Protocols</a:t>
            </a:r>
          </a:p>
        </p:txBody>
      </p:sp>
      <p:sp>
        <p:nvSpPr>
          <p:cNvPr id="376" name="Shape 376"/>
          <p:cNvSpPr txBox="1">
            <a:spLocks noGrp="1"/>
          </p:cNvSpPr>
          <p:nvPr>
            <p:ph type="body" idx="1"/>
          </p:nvPr>
        </p:nvSpPr>
        <p:spPr>
          <a:xfrm>
            <a:off x="457200" y="1600200"/>
            <a:ext cx="4604400" cy="4526100"/>
          </a:xfrm>
          <a:prstGeom prst="rect">
            <a:avLst/>
          </a:prstGeom>
          <a:noFill/>
          <a:ln>
            <a:noFill/>
          </a:ln>
        </p:spPr>
        <p:txBody>
          <a:bodyPr lIns="91425" tIns="91425" rIns="91425" bIns="91425" anchor="t" anchorCtr="0">
            <a:noAutofit/>
          </a:bodyPr>
          <a:lstStyle/>
          <a:p>
            <a:pPr marL="0" marR="0" lvl="0" indent="0" algn="l" rtl="0">
              <a:lnSpc>
                <a:spcPct val="115000"/>
              </a:lnSpc>
              <a:spcBef>
                <a:spcPts val="0"/>
              </a:spcBef>
              <a:spcAft>
                <a:spcPts val="0"/>
              </a:spcAft>
              <a:buClr>
                <a:schemeClr val="dk1"/>
              </a:buClr>
              <a:buSzPct val="25000"/>
              <a:buFont typeface="Arial"/>
              <a:buNone/>
            </a:pPr>
            <a:r>
              <a:rPr lang="en-US" sz="2400" b="0" i="0" u="none" strike="noStrike" cap="none">
                <a:solidFill>
                  <a:srgbClr val="595959"/>
                </a:solidFill>
                <a:latin typeface="Allerta"/>
                <a:ea typeface="Allerta"/>
                <a:cs typeface="Allerta"/>
                <a:sym typeface="Allerta"/>
              </a:rPr>
              <a:t>During the webinar</a:t>
            </a:r>
          </a:p>
          <a:p>
            <a:pPr marL="457200" marR="0" lvl="0" indent="0" algn="l" rtl="0">
              <a:lnSpc>
                <a:spcPct val="115000"/>
              </a:lnSpc>
              <a:spcBef>
                <a:spcPts val="500"/>
              </a:spcBef>
              <a:spcAft>
                <a:spcPts val="0"/>
              </a:spcAft>
              <a:buClr>
                <a:schemeClr val="dk1"/>
              </a:buClr>
              <a:buSzPct val="25000"/>
              <a:buFont typeface="Arial"/>
              <a:buNone/>
            </a:pPr>
            <a:r>
              <a:rPr lang="en-US" sz="2000" b="0" i="0" u="none" strike="noStrike" cap="none">
                <a:solidFill>
                  <a:srgbClr val="595959"/>
                </a:solidFill>
                <a:latin typeface="Allerta"/>
                <a:ea typeface="Allerta"/>
                <a:cs typeface="Allerta"/>
                <a:sym typeface="Allerta"/>
              </a:rPr>
              <a:t>– Accessing Documents</a:t>
            </a:r>
          </a:p>
          <a:p>
            <a:pPr marL="457200" marR="0" lvl="0" indent="0" algn="l" rtl="0">
              <a:lnSpc>
                <a:spcPct val="115000"/>
              </a:lnSpc>
              <a:spcBef>
                <a:spcPts val="500"/>
              </a:spcBef>
              <a:spcAft>
                <a:spcPts val="0"/>
              </a:spcAft>
              <a:buClr>
                <a:schemeClr val="dk1"/>
              </a:buClr>
              <a:buSzPct val="25000"/>
              <a:buFont typeface="Arial"/>
              <a:buNone/>
            </a:pPr>
            <a:r>
              <a:rPr lang="en-US" sz="2000" b="0" i="0" u="none" strike="noStrike" cap="none">
                <a:solidFill>
                  <a:srgbClr val="595959"/>
                </a:solidFill>
                <a:latin typeface="Allerta"/>
                <a:ea typeface="Allerta"/>
                <a:cs typeface="Allerta"/>
                <a:sym typeface="Allerta"/>
              </a:rPr>
              <a:t>– Questions option</a:t>
            </a:r>
          </a:p>
          <a:p>
            <a:pPr marL="457200" marR="0" lvl="0" indent="0" algn="l" rtl="0">
              <a:lnSpc>
                <a:spcPct val="115000"/>
              </a:lnSpc>
              <a:spcBef>
                <a:spcPts val="500"/>
              </a:spcBef>
              <a:spcAft>
                <a:spcPts val="0"/>
              </a:spcAft>
              <a:buClr>
                <a:schemeClr val="dk1"/>
              </a:buClr>
              <a:buSzPct val="25000"/>
              <a:buFont typeface="Arial"/>
              <a:buNone/>
            </a:pPr>
            <a:r>
              <a:rPr lang="en-US" sz="2000" b="0" i="0" u="none" strike="noStrike" cap="none">
                <a:solidFill>
                  <a:srgbClr val="595959"/>
                </a:solidFill>
                <a:latin typeface="Allerta"/>
                <a:ea typeface="Allerta"/>
                <a:cs typeface="Allerta"/>
                <a:sym typeface="Allerta"/>
              </a:rPr>
              <a:t>– Polling</a:t>
            </a:r>
          </a:p>
          <a:p>
            <a:pPr marL="0" marR="0" lvl="0" indent="0" algn="l" rtl="0">
              <a:lnSpc>
                <a:spcPct val="115000"/>
              </a:lnSpc>
              <a:spcBef>
                <a:spcPts val="600"/>
              </a:spcBef>
              <a:spcAft>
                <a:spcPts val="0"/>
              </a:spcAft>
              <a:buClr>
                <a:schemeClr val="dk1"/>
              </a:buClr>
              <a:buSzPct val="25000"/>
              <a:buFont typeface="Arial"/>
              <a:buNone/>
            </a:pPr>
            <a:r>
              <a:rPr lang="en-US" sz="2400" b="0" i="0" u="none" strike="noStrike" cap="none">
                <a:solidFill>
                  <a:srgbClr val="595959"/>
                </a:solidFill>
                <a:latin typeface="Allerta"/>
                <a:ea typeface="Allerta"/>
                <a:cs typeface="Allerta"/>
                <a:sym typeface="Allerta"/>
              </a:rPr>
              <a:t>After the webinar</a:t>
            </a:r>
          </a:p>
          <a:p>
            <a:pPr marL="457200" marR="0" lvl="0" indent="0" algn="l" rtl="0">
              <a:lnSpc>
                <a:spcPct val="115000"/>
              </a:lnSpc>
              <a:spcBef>
                <a:spcPts val="500"/>
              </a:spcBef>
              <a:spcAft>
                <a:spcPts val="0"/>
              </a:spcAft>
              <a:buClr>
                <a:schemeClr val="dk1"/>
              </a:buClr>
              <a:buSzPct val="25000"/>
              <a:buFont typeface="Arial"/>
              <a:buNone/>
            </a:pPr>
            <a:r>
              <a:rPr lang="en-US" sz="2000" b="0" i="0" u="none" strike="noStrike" cap="none">
                <a:solidFill>
                  <a:srgbClr val="595959"/>
                </a:solidFill>
                <a:latin typeface="Allerta"/>
                <a:ea typeface="Allerta"/>
                <a:cs typeface="Allerta"/>
                <a:sym typeface="Allerta"/>
              </a:rPr>
              <a:t>– Survey</a:t>
            </a:r>
          </a:p>
          <a:p>
            <a:pPr marL="457200" marR="0" lvl="0" indent="0" algn="l" rtl="0">
              <a:lnSpc>
                <a:spcPct val="115000"/>
              </a:lnSpc>
              <a:spcBef>
                <a:spcPts val="500"/>
              </a:spcBef>
              <a:spcAft>
                <a:spcPts val="0"/>
              </a:spcAft>
              <a:buClr>
                <a:schemeClr val="dk1"/>
              </a:buClr>
              <a:buSzPct val="25000"/>
              <a:buFont typeface="Arial"/>
              <a:buNone/>
            </a:pPr>
            <a:r>
              <a:rPr lang="en-US" sz="2000" b="0" i="0" u="none" strike="noStrike" cap="none">
                <a:solidFill>
                  <a:srgbClr val="595959"/>
                </a:solidFill>
                <a:latin typeface="Allerta"/>
                <a:ea typeface="Allerta"/>
                <a:cs typeface="Allerta"/>
                <a:sym typeface="Allerta"/>
              </a:rPr>
              <a:t>– Access to recorded webinar</a:t>
            </a:r>
          </a:p>
          <a:p>
            <a:pPr marL="800100" marR="0" lvl="0" indent="-38100" algn="l" rtl="0">
              <a:lnSpc>
                <a:spcPct val="100000"/>
              </a:lnSpc>
              <a:spcBef>
                <a:spcPts val="0"/>
              </a:spcBef>
              <a:spcAft>
                <a:spcPts val="0"/>
              </a:spcAft>
              <a:buClr>
                <a:schemeClr val="dk1"/>
              </a:buClr>
              <a:buSzPct val="25000"/>
              <a:buFont typeface="Arial"/>
              <a:buNone/>
            </a:pPr>
            <a:endParaRPr sz="2400" b="0" i="0" u="none" strike="noStrike" cap="none">
              <a:solidFill>
                <a:srgbClr val="3F3F39"/>
              </a:solidFill>
              <a:latin typeface="Allerta"/>
              <a:ea typeface="Allerta"/>
              <a:cs typeface="Allerta"/>
              <a:sym typeface="Allerta"/>
            </a:endParaRPr>
          </a:p>
        </p:txBody>
      </p:sp>
      <p:cxnSp>
        <p:nvCxnSpPr>
          <p:cNvPr id="377" name="Shape 377"/>
          <p:cNvCxnSpPr/>
          <p:nvPr/>
        </p:nvCxnSpPr>
        <p:spPr>
          <a:xfrm>
            <a:off x="457200" y="1422400"/>
            <a:ext cx="8039098" cy="0"/>
          </a:xfrm>
          <a:prstGeom prst="straightConnector1">
            <a:avLst/>
          </a:prstGeom>
          <a:noFill/>
          <a:ln w="25400" cap="flat" cmpd="sng">
            <a:solidFill>
              <a:schemeClr val="accent1"/>
            </a:solidFill>
            <a:prstDash val="solid"/>
            <a:round/>
            <a:headEnd type="none" w="med" len="med"/>
            <a:tailEnd type="none" w="med" len="med"/>
          </a:ln>
        </p:spPr>
      </p:cxnSp>
      <p:pic>
        <p:nvPicPr>
          <p:cNvPr id="378" name="Shape 378"/>
          <p:cNvPicPr preferRelativeResize="0"/>
          <p:nvPr/>
        </p:nvPicPr>
        <p:blipFill rotWithShape="1">
          <a:blip r:embed="rId3">
            <a:alphaModFix/>
          </a:blip>
          <a:srcRect/>
          <a:stretch/>
        </p:blipFill>
        <p:spPr>
          <a:xfrm>
            <a:off x="4914550" y="1662111"/>
            <a:ext cx="3524100" cy="3533699"/>
          </a:xfrm>
          <a:prstGeom prst="rect">
            <a:avLst/>
          </a:prstGeom>
          <a:noFill/>
          <a:ln>
            <a:noFill/>
          </a:ln>
        </p:spPr>
      </p:pic>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Shape 384"/>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595959"/>
                </a:solidFill>
                <a:latin typeface="Allerta"/>
                <a:ea typeface="Allerta"/>
                <a:cs typeface="Allerta"/>
                <a:sym typeface="Allerta"/>
              </a:rPr>
              <a:t>Goals of the Webinar</a:t>
            </a:r>
          </a:p>
        </p:txBody>
      </p:sp>
      <p:sp>
        <p:nvSpPr>
          <p:cNvPr id="385" name="Shape 385"/>
          <p:cNvSpPr txBox="1">
            <a:spLocks noGrp="1"/>
          </p:cNvSpPr>
          <p:nvPr>
            <p:ph type="body" idx="1"/>
          </p:nvPr>
        </p:nvSpPr>
        <p:spPr>
          <a:xfrm>
            <a:off x="361950" y="2013550"/>
            <a:ext cx="8229600" cy="4018499"/>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rgbClr val="595959"/>
              </a:buClr>
              <a:buSzPct val="100000"/>
              <a:buFont typeface="Noto Sans Symbols"/>
              <a:buChar char="✓"/>
            </a:pPr>
            <a:r>
              <a:rPr lang="en-US" sz="2400" b="0" i="0" u="none" strike="noStrike" cap="none">
                <a:solidFill>
                  <a:srgbClr val="595959"/>
                </a:solidFill>
                <a:latin typeface="Allerta"/>
                <a:ea typeface="Allerta"/>
                <a:cs typeface="Allerta"/>
                <a:sym typeface="Allerta"/>
              </a:rPr>
              <a:t>Goal 1: Consider how analyzing math tasks in PLCs helps anchor teacher work in the Standards</a:t>
            </a:r>
          </a:p>
          <a:p>
            <a:pPr marL="0" marR="0" lvl="0" indent="0" algn="l" rtl="0">
              <a:lnSpc>
                <a:spcPct val="100000"/>
              </a:lnSpc>
              <a:spcBef>
                <a:spcPts val="0"/>
              </a:spcBef>
              <a:spcAft>
                <a:spcPts val="0"/>
              </a:spcAft>
              <a:buClr>
                <a:srgbClr val="595959"/>
              </a:buClr>
              <a:buSzPct val="25000"/>
              <a:buFont typeface="Arial"/>
              <a:buNone/>
            </a:pPr>
            <a:endParaRPr sz="2400" b="0" i="0" u="none" strike="noStrike" cap="none">
              <a:solidFill>
                <a:srgbClr val="595959"/>
              </a:solidFill>
              <a:latin typeface="Allerta"/>
              <a:ea typeface="Allerta"/>
              <a:cs typeface="Allerta"/>
              <a:sym typeface="Allerta"/>
            </a:endParaRPr>
          </a:p>
          <a:p>
            <a:pPr marL="342900" marR="0" lvl="0" indent="-342900" algn="l" rtl="0">
              <a:lnSpc>
                <a:spcPct val="100000"/>
              </a:lnSpc>
              <a:spcBef>
                <a:spcPts val="0"/>
              </a:spcBef>
              <a:spcAft>
                <a:spcPts val="0"/>
              </a:spcAft>
              <a:buClr>
                <a:srgbClr val="595959"/>
              </a:buClr>
              <a:buSzPct val="100000"/>
              <a:buFont typeface="Noto Sans Symbols"/>
              <a:buChar char="✓"/>
            </a:pPr>
            <a:r>
              <a:rPr lang="en-US" sz="2400" b="0" i="0" u="none" strike="noStrike" cap="none">
                <a:solidFill>
                  <a:srgbClr val="595959"/>
                </a:solidFill>
                <a:latin typeface="Allerta"/>
                <a:ea typeface="Allerta"/>
                <a:cs typeface="Allerta"/>
                <a:sym typeface="Allerta"/>
              </a:rPr>
              <a:t>Goal 2: Learn about resources to support your PLCs in effectively studying the progressions in the standards</a:t>
            </a:r>
          </a:p>
          <a:p>
            <a:pPr marL="0" marR="0" lvl="0" indent="0" algn="l" rtl="0">
              <a:lnSpc>
                <a:spcPct val="100000"/>
              </a:lnSpc>
              <a:spcBef>
                <a:spcPts val="0"/>
              </a:spcBef>
              <a:spcAft>
                <a:spcPts val="0"/>
              </a:spcAft>
              <a:buClr>
                <a:srgbClr val="595959"/>
              </a:buClr>
              <a:buSzPct val="25000"/>
              <a:buFont typeface="Arial"/>
              <a:buNone/>
            </a:pPr>
            <a:endParaRPr sz="2400" b="0" i="0" u="none" strike="noStrike" cap="none">
              <a:solidFill>
                <a:srgbClr val="595959"/>
              </a:solidFill>
              <a:latin typeface="Allerta"/>
              <a:ea typeface="Allerta"/>
              <a:cs typeface="Allerta"/>
              <a:sym typeface="Allerta"/>
            </a:endParaRPr>
          </a:p>
          <a:p>
            <a:pPr marL="342900" marR="0" lvl="0" indent="-342900" algn="l" rtl="0">
              <a:lnSpc>
                <a:spcPct val="100000"/>
              </a:lnSpc>
              <a:spcBef>
                <a:spcPts val="0"/>
              </a:spcBef>
              <a:spcAft>
                <a:spcPts val="0"/>
              </a:spcAft>
              <a:buClr>
                <a:srgbClr val="595959"/>
              </a:buClr>
              <a:buSzPct val="100000"/>
              <a:buFont typeface="Noto Sans Symbols"/>
              <a:buChar char="✓"/>
            </a:pPr>
            <a:r>
              <a:rPr lang="en-US" sz="2400" b="0" i="0" u="none" strike="noStrike" cap="none">
                <a:solidFill>
                  <a:srgbClr val="595959"/>
                </a:solidFill>
                <a:latin typeface="Allerta"/>
                <a:ea typeface="Allerta"/>
                <a:cs typeface="Allerta"/>
                <a:sym typeface="Allerta"/>
              </a:rPr>
              <a:t>Goal 3: Gain familiarity with the Lesson Planning tool and how to use it for collaborative planning</a:t>
            </a:r>
          </a:p>
          <a:p>
            <a:pPr marL="342900" marR="0" lvl="0" indent="-342900" algn="l" rtl="0">
              <a:lnSpc>
                <a:spcPct val="100000"/>
              </a:lnSpc>
              <a:spcBef>
                <a:spcPts val="0"/>
              </a:spcBef>
              <a:spcAft>
                <a:spcPts val="0"/>
              </a:spcAft>
              <a:buClr>
                <a:srgbClr val="3F3F39"/>
              </a:buClr>
              <a:buSzPct val="25000"/>
              <a:buFont typeface="Arial"/>
              <a:buNone/>
            </a:pPr>
            <a:endParaRPr sz="2400" b="0" i="0" u="none" strike="noStrike" cap="none">
              <a:solidFill>
                <a:srgbClr val="3F3F39"/>
              </a:solidFill>
              <a:latin typeface="Allerta"/>
              <a:ea typeface="Allerta"/>
              <a:cs typeface="Allerta"/>
              <a:sym typeface="Allerta"/>
            </a:endParaRPr>
          </a:p>
        </p:txBody>
      </p:sp>
      <p:cxnSp>
        <p:nvCxnSpPr>
          <p:cNvPr id="386" name="Shape 386"/>
          <p:cNvCxnSpPr/>
          <p:nvPr/>
        </p:nvCxnSpPr>
        <p:spPr>
          <a:xfrm>
            <a:off x="457200" y="1460500"/>
            <a:ext cx="8039098"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Shape 391"/>
          <p:cNvSpPr txBox="1">
            <a:spLocks noGrp="1"/>
          </p:cNvSpPr>
          <p:nvPr>
            <p:ph type="title"/>
          </p:nvPr>
        </p:nvSpPr>
        <p:spPr>
          <a:xfrm>
            <a:off x="216575" y="2012774"/>
            <a:ext cx="8620500" cy="24711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Allerta"/>
              <a:buNone/>
            </a:pPr>
            <a:r>
              <a:rPr lang="en-US" sz="2800" b="0" i="0" u="none" strike="noStrike" cap="none">
                <a:solidFill>
                  <a:schemeClr val="lt1"/>
                </a:solidFill>
                <a:latin typeface="Allerta"/>
                <a:ea typeface="Allerta"/>
                <a:cs typeface="Allerta"/>
                <a:sym typeface="Allerta"/>
              </a:rPr>
              <a:t>Question: </a:t>
            </a:r>
          </a:p>
          <a:p>
            <a:pPr marL="0" marR="0" lvl="0" indent="0" algn="ctr" rtl="0">
              <a:lnSpc>
                <a:spcPct val="100000"/>
              </a:lnSpc>
              <a:spcBef>
                <a:spcPts val="0"/>
              </a:spcBef>
              <a:spcAft>
                <a:spcPts val="0"/>
              </a:spcAft>
              <a:buClr>
                <a:schemeClr val="lt1"/>
              </a:buClr>
              <a:buSzPct val="25000"/>
              <a:buFont typeface="Allerta"/>
              <a:buNone/>
            </a:pPr>
            <a:endParaRPr sz="2800" b="0" i="0" u="none" strike="noStrike" cap="none">
              <a:solidFill>
                <a:schemeClr val="lt1"/>
              </a:solidFill>
              <a:latin typeface="Allerta"/>
              <a:ea typeface="Allerta"/>
              <a:cs typeface="Allerta"/>
              <a:sym typeface="Allerta"/>
            </a:endParaRPr>
          </a:p>
          <a:p>
            <a:pPr marL="0" marR="0" lvl="0" indent="0" algn="ctr" rtl="0">
              <a:lnSpc>
                <a:spcPct val="100000"/>
              </a:lnSpc>
              <a:spcBef>
                <a:spcPts val="0"/>
              </a:spcBef>
              <a:spcAft>
                <a:spcPts val="0"/>
              </a:spcAft>
              <a:buClr>
                <a:schemeClr val="lt1"/>
              </a:buClr>
              <a:buSzPct val="25000"/>
              <a:buFont typeface="Allerta"/>
              <a:buNone/>
            </a:pPr>
            <a:r>
              <a:rPr lang="en-US" sz="2800" b="0" i="0" u="none" strike="noStrike" cap="none">
                <a:solidFill>
                  <a:schemeClr val="lt1"/>
                </a:solidFill>
                <a:latin typeface="Allerta"/>
                <a:ea typeface="Allerta"/>
                <a:cs typeface="Allerta"/>
                <a:sym typeface="Allerta"/>
              </a:rPr>
              <a:t>What do PLCs look like in your setting?</a:t>
            </a:r>
          </a:p>
          <a:p>
            <a:pPr marL="0" marR="0" lvl="0" indent="0" algn="ctr" rtl="0">
              <a:lnSpc>
                <a:spcPct val="100000"/>
              </a:lnSpc>
              <a:spcBef>
                <a:spcPts val="0"/>
              </a:spcBef>
              <a:spcAft>
                <a:spcPts val="0"/>
              </a:spcAft>
              <a:buClr>
                <a:schemeClr val="lt1"/>
              </a:buClr>
              <a:buSzPct val="25000"/>
              <a:buFont typeface="Allerta"/>
              <a:buNone/>
            </a:pPr>
            <a:r>
              <a:rPr lang="en-US" sz="2800" b="0" i="0" u="none" strike="noStrike" cap="none">
                <a:solidFill>
                  <a:schemeClr val="lt1"/>
                </a:solidFill>
                <a:latin typeface="Allerta"/>
                <a:ea typeface="Allerta"/>
                <a:cs typeface="Allerta"/>
                <a:sym typeface="Allerta"/>
              </a:rPr>
              <a:t>What structures exist for teachers to work together on building their content knowledge?</a:t>
            </a:r>
            <a:br>
              <a:rPr lang="en-US" sz="2800" b="0" i="0" u="none" strike="noStrike" cap="none">
                <a:solidFill>
                  <a:schemeClr val="lt1"/>
                </a:solidFill>
                <a:latin typeface="Allerta"/>
                <a:ea typeface="Allerta"/>
                <a:cs typeface="Allerta"/>
                <a:sym typeface="Allerta"/>
              </a:rPr>
            </a:br>
            <a:r>
              <a:rPr lang="en-US" sz="2800" b="0" i="0" u="none" strike="noStrike" cap="none">
                <a:solidFill>
                  <a:schemeClr val="lt1"/>
                </a:solidFill>
                <a:latin typeface="Allerta"/>
                <a:ea typeface="Allerta"/>
                <a:cs typeface="Allerta"/>
                <a:sym typeface="Allerta"/>
              </a:rPr>
              <a:t/>
            </a:r>
            <a:br>
              <a:rPr lang="en-US" sz="2800" b="0" i="0" u="none" strike="noStrike" cap="none">
                <a:solidFill>
                  <a:schemeClr val="lt1"/>
                </a:solidFill>
                <a:latin typeface="Allerta"/>
                <a:ea typeface="Allerta"/>
                <a:cs typeface="Allerta"/>
                <a:sym typeface="Allerta"/>
              </a:rPr>
            </a:br>
            <a:r>
              <a:rPr lang="en-US" sz="1200" b="0" i="0" u="none" strike="noStrike" cap="none">
                <a:solidFill>
                  <a:schemeClr val="lt1"/>
                </a:solidFill>
                <a:latin typeface="Allerta"/>
                <a:ea typeface="Allerta"/>
                <a:cs typeface="Allerta"/>
                <a:sym typeface="Allerta"/>
              </a:rPr>
              <a:t>Please use the Questions tab on your control panel to respond.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pic>
        <p:nvPicPr>
          <p:cNvPr id="396" name="Shape 396" descr="Three-legged stool.png"/>
          <p:cNvPicPr preferRelativeResize="0"/>
          <p:nvPr/>
        </p:nvPicPr>
        <p:blipFill rotWithShape="1">
          <a:blip r:embed="rId3">
            <a:alphaModFix/>
          </a:blip>
          <a:srcRect/>
          <a:stretch/>
        </p:blipFill>
        <p:spPr>
          <a:xfrm>
            <a:off x="7248474" y="54003"/>
            <a:ext cx="1314680" cy="1417636"/>
          </a:xfrm>
          <a:prstGeom prst="rect">
            <a:avLst/>
          </a:prstGeom>
          <a:noFill/>
          <a:ln>
            <a:noFill/>
          </a:ln>
        </p:spPr>
      </p:pic>
      <p:sp>
        <p:nvSpPr>
          <p:cNvPr id="397" name="Shape 397"/>
          <p:cNvSpPr txBox="1">
            <a:spLocks noGrp="1"/>
          </p:cNvSpPr>
          <p:nvPr>
            <p:ph type="title"/>
          </p:nvPr>
        </p:nvSpPr>
        <p:spPr>
          <a:xfrm>
            <a:off x="304800" y="274637"/>
            <a:ext cx="85725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595959"/>
              </a:buClr>
              <a:buSzPct val="25000"/>
              <a:buFont typeface="Allerta"/>
              <a:buNone/>
            </a:pPr>
            <a:r>
              <a:rPr lang="en-US" sz="2800" b="0" i="0" u="none" strike="noStrike" cap="none">
                <a:solidFill>
                  <a:srgbClr val="595959"/>
                </a:solidFill>
                <a:latin typeface="Allerta"/>
                <a:ea typeface="Allerta"/>
                <a:cs typeface="Allerta"/>
                <a:sym typeface="Allerta"/>
              </a:rPr>
              <a:t>Language of the Standards</a:t>
            </a:r>
          </a:p>
        </p:txBody>
      </p:sp>
      <p:sp>
        <p:nvSpPr>
          <p:cNvPr id="398" name="Shape 398"/>
          <p:cNvSpPr txBox="1">
            <a:spLocks noGrp="1"/>
          </p:cNvSpPr>
          <p:nvPr>
            <p:ph type="body" idx="1"/>
          </p:nvPr>
        </p:nvSpPr>
        <p:spPr>
          <a:xfrm>
            <a:off x="304800" y="1570940"/>
            <a:ext cx="8572500" cy="4525963"/>
          </a:xfrm>
          <a:prstGeom prst="rect">
            <a:avLst/>
          </a:prstGeom>
          <a:noFill/>
          <a:ln>
            <a:noFill/>
          </a:ln>
        </p:spPr>
        <p:txBody>
          <a:bodyPr lIns="91425" tIns="45700" rIns="91425" bIns="45700" anchor="t" anchorCtr="0">
            <a:noAutofit/>
          </a:bodyPr>
          <a:lstStyle/>
          <a:p>
            <a:pPr marL="342900" marR="0" lvl="0" indent="38100" algn="l" rtl="0">
              <a:lnSpc>
                <a:spcPct val="100000"/>
              </a:lnSpc>
              <a:spcBef>
                <a:spcPts val="0"/>
              </a:spcBef>
              <a:spcAft>
                <a:spcPts val="0"/>
              </a:spcAft>
              <a:buClr>
                <a:srgbClr val="595959"/>
              </a:buClr>
              <a:buSzPct val="100000"/>
              <a:buFont typeface="Arial"/>
              <a:buChar char="•"/>
            </a:pPr>
            <a:r>
              <a:rPr lang="en-US" sz="1800" b="0" i="0" u="none" strike="noStrike" cap="none">
                <a:solidFill>
                  <a:srgbClr val="595959"/>
                </a:solidFill>
                <a:latin typeface="Allerta"/>
                <a:ea typeface="Allerta"/>
                <a:cs typeface="Allerta"/>
                <a:sym typeface="Allerta"/>
              </a:rPr>
              <a:t>Conceptual Understanding:</a:t>
            </a:r>
          </a:p>
          <a:p>
            <a:pPr marL="457200" marR="0" lvl="1" indent="-76200" algn="l" rtl="0">
              <a:lnSpc>
                <a:spcPct val="100000"/>
              </a:lnSpc>
              <a:spcBef>
                <a:spcPts val="360"/>
              </a:spcBef>
              <a:spcAft>
                <a:spcPts val="0"/>
              </a:spcAft>
              <a:buClr>
                <a:schemeClr val="dk1"/>
              </a:buClr>
              <a:buSzPct val="25000"/>
              <a:buFont typeface="Arial"/>
              <a:buNone/>
            </a:pPr>
            <a:r>
              <a:rPr lang="en-US" sz="1800" b="0" i="0" u="none" strike="noStrike" cap="none">
                <a:solidFill>
                  <a:srgbClr val="595959"/>
                </a:solidFill>
                <a:latin typeface="Allerta"/>
                <a:ea typeface="Allerta"/>
                <a:cs typeface="Allerta"/>
                <a:sym typeface="Allerta"/>
              </a:rPr>
              <a:t>3.NF.A.1    </a:t>
            </a:r>
            <a:r>
              <a:rPr lang="en-US" sz="1800" b="1" i="0" u="none" strike="noStrike" cap="none">
                <a:solidFill>
                  <a:srgbClr val="595959"/>
                </a:solidFill>
                <a:latin typeface="Allerta"/>
                <a:ea typeface="Allerta"/>
                <a:cs typeface="Allerta"/>
                <a:sym typeface="Allerta"/>
              </a:rPr>
              <a:t>Understand</a:t>
            </a:r>
            <a:r>
              <a:rPr lang="en-US" sz="1800" b="0" i="0" u="none" strike="noStrike" cap="none">
                <a:solidFill>
                  <a:srgbClr val="595959"/>
                </a:solidFill>
                <a:latin typeface="Allerta"/>
                <a:ea typeface="Allerta"/>
                <a:cs typeface="Allerta"/>
                <a:sym typeface="Allerta"/>
              </a:rPr>
              <a:t> a fraction </a:t>
            </a:r>
            <a:r>
              <a:rPr lang="en-US" sz="1800" b="0" i="1" u="none" strike="noStrike" cap="none">
                <a:solidFill>
                  <a:srgbClr val="595959"/>
                </a:solidFill>
                <a:latin typeface="Allerta"/>
                <a:ea typeface="Allerta"/>
                <a:cs typeface="Allerta"/>
                <a:sym typeface="Allerta"/>
              </a:rPr>
              <a:t>1/b </a:t>
            </a:r>
            <a:r>
              <a:rPr lang="en-US" sz="1800" b="0" i="0" u="none" strike="noStrike" cap="none">
                <a:solidFill>
                  <a:srgbClr val="595959"/>
                </a:solidFill>
                <a:latin typeface="Allerta"/>
                <a:ea typeface="Allerta"/>
                <a:cs typeface="Allerta"/>
                <a:sym typeface="Allerta"/>
              </a:rPr>
              <a:t>as the quantity formed by 1 part when a whole is partitioned into </a:t>
            </a:r>
            <a:r>
              <a:rPr lang="en-US" sz="1800" b="0" i="1" u="none" strike="noStrike" cap="none">
                <a:solidFill>
                  <a:srgbClr val="595959"/>
                </a:solidFill>
                <a:latin typeface="Allerta"/>
                <a:ea typeface="Allerta"/>
                <a:cs typeface="Allerta"/>
                <a:sym typeface="Allerta"/>
              </a:rPr>
              <a:t>b</a:t>
            </a:r>
            <a:r>
              <a:rPr lang="en-US" sz="1800" b="0" i="0" u="none" strike="noStrike" cap="none">
                <a:solidFill>
                  <a:srgbClr val="595959"/>
                </a:solidFill>
                <a:latin typeface="Allerta"/>
                <a:ea typeface="Allerta"/>
                <a:cs typeface="Allerta"/>
                <a:sym typeface="Allerta"/>
              </a:rPr>
              <a:t> equal parts; understand a fraction </a:t>
            </a:r>
            <a:r>
              <a:rPr lang="en-US" sz="1800" b="0" i="1" u="none" strike="noStrike" cap="none">
                <a:solidFill>
                  <a:srgbClr val="595959"/>
                </a:solidFill>
                <a:latin typeface="Allerta"/>
                <a:ea typeface="Allerta"/>
                <a:cs typeface="Allerta"/>
                <a:sym typeface="Allerta"/>
              </a:rPr>
              <a:t>a/b </a:t>
            </a:r>
            <a:r>
              <a:rPr lang="en-US" sz="1800" b="0" i="0" u="none" strike="noStrike" cap="none">
                <a:solidFill>
                  <a:srgbClr val="595959"/>
                </a:solidFill>
                <a:latin typeface="Allerta"/>
                <a:ea typeface="Allerta"/>
                <a:cs typeface="Allerta"/>
                <a:sym typeface="Allerta"/>
              </a:rPr>
              <a:t>as the quantity formed by </a:t>
            </a:r>
            <a:r>
              <a:rPr lang="en-US" sz="1800" b="0" i="1" u="none" strike="noStrike" cap="none">
                <a:solidFill>
                  <a:srgbClr val="595959"/>
                </a:solidFill>
                <a:latin typeface="Allerta"/>
                <a:ea typeface="Allerta"/>
                <a:cs typeface="Allerta"/>
                <a:sym typeface="Allerta"/>
              </a:rPr>
              <a:t>a</a:t>
            </a:r>
            <a:r>
              <a:rPr lang="en-US" sz="1800" b="0" i="0" u="none" strike="noStrike" cap="none">
                <a:solidFill>
                  <a:srgbClr val="595959"/>
                </a:solidFill>
                <a:latin typeface="Allerta"/>
                <a:ea typeface="Allerta"/>
                <a:cs typeface="Allerta"/>
                <a:sym typeface="Allerta"/>
              </a:rPr>
              <a:t> parts of size </a:t>
            </a:r>
            <a:r>
              <a:rPr lang="en-US" sz="1800" b="0" i="1" u="none" strike="noStrike" cap="none">
                <a:solidFill>
                  <a:srgbClr val="595959"/>
                </a:solidFill>
                <a:latin typeface="Allerta"/>
                <a:ea typeface="Allerta"/>
                <a:cs typeface="Allerta"/>
                <a:sym typeface="Allerta"/>
              </a:rPr>
              <a:t>1/b.</a:t>
            </a:r>
          </a:p>
          <a:p>
            <a:pPr marL="457200" marR="0" lvl="1" indent="-76200" algn="l" rtl="0">
              <a:lnSpc>
                <a:spcPct val="100000"/>
              </a:lnSpc>
              <a:spcBef>
                <a:spcPts val="360"/>
              </a:spcBef>
              <a:spcAft>
                <a:spcPts val="0"/>
              </a:spcAft>
              <a:buClr>
                <a:schemeClr val="dk1"/>
              </a:buClr>
              <a:buSzPct val="25000"/>
              <a:buFont typeface="Arial"/>
              <a:buNone/>
            </a:pPr>
            <a:endParaRPr sz="1800" b="0" i="0" u="none" strike="noStrike" cap="none">
              <a:solidFill>
                <a:srgbClr val="595959"/>
              </a:solidFill>
              <a:latin typeface="Allerta"/>
              <a:ea typeface="Allerta"/>
              <a:cs typeface="Allerta"/>
              <a:sym typeface="Allerta"/>
            </a:endParaRPr>
          </a:p>
          <a:p>
            <a:pPr marL="342900" marR="0" lvl="0" indent="38100" algn="l" rtl="0">
              <a:lnSpc>
                <a:spcPct val="100000"/>
              </a:lnSpc>
              <a:spcBef>
                <a:spcPts val="480"/>
              </a:spcBef>
              <a:spcAft>
                <a:spcPts val="0"/>
              </a:spcAft>
              <a:buClr>
                <a:srgbClr val="595959"/>
              </a:buClr>
              <a:buSzPct val="100000"/>
              <a:buFont typeface="Arial"/>
              <a:buChar char="•"/>
            </a:pPr>
            <a:r>
              <a:rPr lang="en-US" sz="1800" b="0" i="0" u="none" strike="noStrike" cap="none">
                <a:solidFill>
                  <a:srgbClr val="595959"/>
                </a:solidFill>
                <a:latin typeface="Allerta"/>
                <a:ea typeface="Allerta"/>
                <a:cs typeface="Allerta"/>
                <a:sym typeface="Allerta"/>
              </a:rPr>
              <a:t>Procedural Skill and Fluency:</a:t>
            </a:r>
          </a:p>
          <a:p>
            <a:pPr marL="457200" marR="0" lvl="1" indent="-76200" algn="l" rtl="0">
              <a:lnSpc>
                <a:spcPct val="100000"/>
              </a:lnSpc>
              <a:spcBef>
                <a:spcPts val="360"/>
              </a:spcBef>
              <a:spcAft>
                <a:spcPts val="0"/>
              </a:spcAft>
              <a:buClr>
                <a:schemeClr val="dk1"/>
              </a:buClr>
              <a:buSzPct val="25000"/>
              <a:buFont typeface="Arial"/>
              <a:buNone/>
            </a:pPr>
            <a:r>
              <a:rPr lang="en-US" sz="1800" b="0" i="0" u="none" strike="noStrike" cap="none">
                <a:solidFill>
                  <a:srgbClr val="595959"/>
                </a:solidFill>
                <a:latin typeface="Allerta"/>
                <a:ea typeface="Allerta"/>
                <a:cs typeface="Allerta"/>
                <a:sym typeface="Allerta"/>
              </a:rPr>
              <a:t>7.RP.A.1    </a:t>
            </a:r>
            <a:r>
              <a:rPr lang="en-US" sz="1800" b="1" i="0" u="none" strike="noStrike" cap="none">
                <a:solidFill>
                  <a:srgbClr val="595959"/>
                </a:solidFill>
                <a:latin typeface="Allerta"/>
                <a:ea typeface="Allerta"/>
                <a:cs typeface="Allerta"/>
                <a:sym typeface="Allerta"/>
              </a:rPr>
              <a:t>Compute </a:t>
            </a:r>
            <a:r>
              <a:rPr lang="en-US" sz="1800" b="0" i="0" u="none" strike="noStrike" cap="none">
                <a:solidFill>
                  <a:srgbClr val="595959"/>
                </a:solidFill>
                <a:latin typeface="Allerta"/>
                <a:ea typeface="Allerta"/>
                <a:cs typeface="Allerta"/>
                <a:sym typeface="Allerta"/>
              </a:rPr>
              <a:t>unit rates associated with ratios of fractions, including ratios of lengths, areas and other quantities measured in like or different units.</a:t>
            </a:r>
          </a:p>
          <a:p>
            <a:pPr marL="457200" marR="0" lvl="1" indent="-76200" algn="l" rtl="0">
              <a:lnSpc>
                <a:spcPct val="100000"/>
              </a:lnSpc>
              <a:spcBef>
                <a:spcPts val="0"/>
              </a:spcBef>
              <a:spcAft>
                <a:spcPts val="0"/>
              </a:spcAft>
              <a:buClr>
                <a:schemeClr val="dk1"/>
              </a:buClr>
              <a:buSzPct val="25000"/>
              <a:buFont typeface="Arial"/>
              <a:buNone/>
            </a:pPr>
            <a:endParaRPr sz="1800" b="0" i="0" u="none" strike="noStrike" cap="none">
              <a:solidFill>
                <a:srgbClr val="595959"/>
              </a:solidFill>
              <a:latin typeface="Allerta"/>
              <a:ea typeface="Allerta"/>
              <a:cs typeface="Allerta"/>
              <a:sym typeface="Allerta"/>
            </a:endParaRPr>
          </a:p>
          <a:p>
            <a:pPr marL="342900" marR="0" lvl="0" indent="38100" algn="l" rtl="0">
              <a:lnSpc>
                <a:spcPct val="100000"/>
              </a:lnSpc>
              <a:spcBef>
                <a:spcPts val="480"/>
              </a:spcBef>
              <a:spcAft>
                <a:spcPts val="0"/>
              </a:spcAft>
              <a:buClr>
                <a:srgbClr val="595959"/>
              </a:buClr>
              <a:buSzPct val="100000"/>
              <a:buFont typeface="Arial"/>
              <a:buChar char="•"/>
            </a:pPr>
            <a:r>
              <a:rPr lang="en-US" sz="1800" b="0" i="0" u="none" strike="noStrike" cap="none">
                <a:solidFill>
                  <a:srgbClr val="595959"/>
                </a:solidFill>
                <a:latin typeface="Allerta"/>
                <a:ea typeface="Allerta"/>
                <a:cs typeface="Allerta"/>
                <a:sym typeface="Allerta"/>
              </a:rPr>
              <a:t>Application:</a:t>
            </a:r>
          </a:p>
          <a:p>
            <a:pPr marL="457200" marR="0" lvl="1" indent="-76200" algn="l" rtl="0">
              <a:lnSpc>
                <a:spcPct val="100000"/>
              </a:lnSpc>
              <a:spcBef>
                <a:spcPts val="360"/>
              </a:spcBef>
              <a:spcAft>
                <a:spcPts val="0"/>
              </a:spcAft>
              <a:buClr>
                <a:schemeClr val="dk1"/>
              </a:buClr>
              <a:buSzPct val="25000"/>
              <a:buFont typeface="Arial"/>
              <a:buNone/>
            </a:pPr>
            <a:r>
              <a:rPr lang="en-US" sz="1800" b="0" i="0" u="none" strike="noStrike" cap="none">
                <a:solidFill>
                  <a:srgbClr val="595959"/>
                </a:solidFill>
                <a:latin typeface="Allerta"/>
                <a:ea typeface="Allerta"/>
                <a:cs typeface="Allerta"/>
                <a:sym typeface="Allerta"/>
              </a:rPr>
              <a:t>G-SRT.8   Use trigonometric ratios and the Pythagorean Theorem to solve right triangles in </a:t>
            </a:r>
            <a:r>
              <a:rPr lang="en-US" sz="1800" b="1" i="0" u="none" strike="noStrike" cap="none">
                <a:solidFill>
                  <a:srgbClr val="595959"/>
                </a:solidFill>
                <a:latin typeface="Allerta"/>
                <a:ea typeface="Allerta"/>
                <a:cs typeface="Allerta"/>
                <a:sym typeface="Allerta"/>
              </a:rPr>
              <a:t>applied problems</a:t>
            </a:r>
            <a:r>
              <a:rPr lang="en-US" sz="1800" b="0" i="0" u="none" strike="noStrike" cap="none">
                <a:solidFill>
                  <a:srgbClr val="595959"/>
                </a:solidFill>
                <a:latin typeface="Allerta"/>
                <a:ea typeface="Allerta"/>
                <a:cs typeface="Allerta"/>
                <a:sym typeface="Allerta"/>
              </a:rPr>
              <a:t>.</a:t>
            </a:r>
          </a:p>
          <a:p>
            <a:pPr marL="0" marR="0" lvl="0" indent="0" algn="l" rtl="0">
              <a:lnSpc>
                <a:spcPct val="100000"/>
              </a:lnSpc>
              <a:spcBef>
                <a:spcPts val="440"/>
              </a:spcBef>
              <a:spcAft>
                <a:spcPts val="0"/>
              </a:spcAft>
              <a:buClr>
                <a:srgbClr val="595959"/>
              </a:buClr>
              <a:buSzPct val="25000"/>
              <a:buFont typeface="Arial"/>
              <a:buNone/>
            </a:pPr>
            <a:endParaRPr sz="2200" b="0" i="0" u="none" strike="noStrike" cap="none">
              <a:solidFill>
                <a:srgbClr val="595959"/>
              </a:solidFill>
              <a:latin typeface="Allerta"/>
              <a:ea typeface="Allerta"/>
              <a:cs typeface="Allerta"/>
              <a:sym typeface="Allerta"/>
            </a:endParaRPr>
          </a:p>
        </p:txBody>
      </p:sp>
      <p:cxnSp>
        <p:nvCxnSpPr>
          <p:cNvPr id="399" name="Shape 399"/>
          <p:cNvCxnSpPr/>
          <p:nvPr/>
        </p:nvCxnSpPr>
        <p:spPr>
          <a:xfrm>
            <a:off x="457200" y="1460500"/>
            <a:ext cx="8039098"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Shape 404"/>
          <p:cNvSpPr txBox="1">
            <a:spLocks noGrp="1"/>
          </p:cNvSpPr>
          <p:nvPr>
            <p:ph type="title"/>
          </p:nvPr>
        </p:nvSpPr>
        <p:spPr>
          <a:xfrm>
            <a:off x="304800" y="274637"/>
            <a:ext cx="85725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595959"/>
              </a:buClr>
              <a:buSzPct val="25000"/>
              <a:buFont typeface="Allerta"/>
              <a:buNone/>
            </a:pPr>
            <a:r>
              <a:rPr lang="en-US" sz="2800" b="0" i="0" u="none" strike="noStrike" cap="none">
                <a:solidFill>
                  <a:srgbClr val="595959"/>
                </a:solidFill>
                <a:latin typeface="Allerta"/>
                <a:ea typeface="Allerta"/>
                <a:cs typeface="Allerta"/>
                <a:sym typeface="Allerta"/>
              </a:rPr>
              <a:t>Conceptual Understanding</a:t>
            </a:r>
          </a:p>
        </p:txBody>
      </p:sp>
      <p:sp>
        <p:nvSpPr>
          <p:cNvPr id="405" name="Shape 405"/>
          <p:cNvSpPr txBox="1">
            <a:spLocks noGrp="1"/>
          </p:cNvSpPr>
          <p:nvPr>
            <p:ph type="body" idx="1"/>
          </p:nvPr>
        </p:nvSpPr>
        <p:spPr>
          <a:xfrm>
            <a:off x="304800" y="1570940"/>
            <a:ext cx="8572500" cy="4526100"/>
          </a:xfrm>
          <a:prstGeom prst="rect">
            <a:avLst/>
          </a:prstGeom>
          <a:noFill/>
          <a:ln>
            <a:noFill/>
          </a:ln>
        </p:spPr>
        <p:txBody>
          <a:bodyPr lIns="91425" tIns="45700" rIns="91425" bIns="45700" anchor="t" anchorCtr="0">
            <a:noAutofit/>
          </a:bodyPr>
          <a:lstStyle/>
          <a:p>
            <a:pPr marL="342900" marR="0" lvl="0" indent="38100" algn="l" rtl="0">
              <a:lnSpc>
                <a:spcPct val="100000"/>
              </a:lnSpc>
              <a:spcBef>
                <a:spcPts val="0"/>
              </a:spcBef>
              <a:spcAft>
                <a:spcPts val="0"/>
              </a:spcAft>
              <a:buClr>
                <a:srgbClr val="595959"/>
              </a:buClr>
              <a:buSzPct val="100000"/>
              <a:buFont typeface="Arial"/>
              <a:buChar char="•"/>
            </a:pPr>
            <a:r>
              <a:rPr lang="en-US" sz="1800" b="0" i="0" u="none" strike="noStrike" cap="none">
                <a:solidFill>
                  <a:srgbClr val="595959"/>
                </a:solidFill>
                <a:latin typeface="Allerta"/>
                <a:ea typeface="Allerta"/>
                <a:cs typeface="Allerta"/>
                <a:sym typeface="Allerta"/>
              </a:rPr>
              <a:t>Teach more than “how to get the answer” and instead support students’ ability to access concepts from a number of perspectives</a:t>
            </a:r>
          </a:p>
          <a:p>
            <a:pPr marL="342900" marR="0" lvl="0" indent="38100" algn="l" rtl="0">
              <a:lnSpc>
                <a:spcPct val="100000"/>
              </a:lnSpc>
              <a:spcBef>
                <a:spcPts val="3600"/>
              </a:spcBef>
              <a:spcAft>
                <a:spcPts val="0"/>
              </a:spcAft>
              <a:buClr>
                <a:srgbClr val="595959"/>
              </a:buClr>
              <a:buSzPct val="100000"/>
              <a:buFont typeface="Arial"/>
              <a:buChar char="•"/>
            </a:pPr>
            <a:r>
              <a:rPr lang="en-US" sz="1800" b="0" i="0" u="none" strike="noStrike" cap="none">
                <a:solidFill>
                  <a:srgbClr val="595959"/>
                </a:solidFill>
                <a:latin typeface="Allerta"/>
                <a:ea typeface="Allerta"/>
                <a:cs typeface="Allerta"/>
                <a:sym typeface="Allerta"/>
              </a:rPr>
              <a:t>Students are able to see math as more than a set of mnemonics or discrete procedures</a:t>
            </a:r>
          </a:p>
          <a:p>
            <a:pPr marL="342900" marR="0" lvl="0" indent="38100" algn="l" rtl="0">
              <a:lnSpc>
                <a:spcPct val="100000"/>
              </a:lnSpc>
              <a:spcBef>
                <a:spcPts val="3600"/>
              </a:spcBef>
              <a:spcAft>
                <a:spcPts val="0"/>
              </a:spcAft>
              <a:buClr>
                <a:srgbClr val="595959"/>
              </a:buClr>
              <a:buSzPct val="100000"/>
              <a:buFont typeface="Arial"/>
              <a:buChar char="•"/>
            </a:pPr>
            <a:r>
              <a:rPr lang="en-US" sz="1800" b="0" i="0" u="none" strike="noStrike" cap="none">
                <a:solidFill>
                  <a:srgbClr val="595959"/>
                </a:solidFill>
                <a:latin typeface="Allerta"/>
                <a:ea typeface="Allerta"/>
                <a:cs typeface="Allerta"/>
                <a:sym typeface="Allerta"/>
              </a:rPr>
              <a:t>Conceptual understanding is about mathematical ideas, often distinct from context.</a:t>
            </a:r>
          </a:p>
          <a:p>
            <a:pPr marL="342900" marR="0" lvl="0" indent="38100" algn="l" rtl="0">
              <a:lnSpc>
                <a:spcPct val="100000"/>
              </a:lnSpc>
              <a:spcBef>
                <a:spcPts val="3600"/>
              </a:spcBef>
              <a:spcAft>
                <a:spcPts val="0"/>
              </a:spcAft>
              <a:buClr>
                <a:srgbClr val="595959"/>
              </a:buClr>
              <a:buSzPct val="100000"/>
              <a:buFont typeface="Arial"/>
              <a:buChar char="•"/>
            </a:pPr>
            <a:r>
              <a:rPr lang="en-US" sz="1800" b="0" i="0" u="none" strike="noStrike" cap="none">
                <a:solidFill>
                  <a:srgbClr val="595959"/>
                </a:solidFill>
                <a:latin typeface="Allerta"/>
                <a:ea typeface="Allerta"/>
                <a:cs typeface="Allerta"/>
                <a:sym typeface="Allerta"/>
              </a:rPr>
              <a:t>Conceptual understanding supports the other aspects of rigor (procedural skill and fluency, and application)</a:t>
            </a:r>
          </a:p>
          <a:p>
            <a:pPr marL="0" marR="0" lvl="0" indent="0" algn="l" rtl="0">
              <a:lnSpc>
                <a:spcPct val="100000"/>
              </a:lnSpc>
              <a:spcBef>
                <a:spcPts val="440"/>
              </a:spcBef>
              <a:spcAft>
                <a:spcPts val="0"/>
              </a:spcAft>
              <a:buClr>
                <a:srgbClr val="595959"/>
              </a:buClr>
              <a:buSzPct val="25000"/>
              <a:buFont typeface="Arial"/>
              <a:buNone/>
            </a:pPr>
            <a:endParaRPr sz="2200" b="0" i="0" u="none" strike="noStrike" cap="none">
              <a:solidFill>
                <a:srgbClr val="595959"/>
              </a:solidFill>
              <a:latin typeface="Allerta"/>
              <a:ea typeface="Allerta"/>
              <a:cs typeface="Allerta"/>
              <a:sym typeface="Allerta"/>
            </a:endParaRPr>
          </a:p>
        </p:txBody>
      </p:sp>
      <p:cxnSp>
        <p:nvCxnSpPr>
          <p:cNvPr id="406" name="Shape 406"/>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pic>
        <p:nvPicPr>
          <p:cNvPr id="411" name="Shape 411" descr="Magnifying Glass.png"/>
          <p:cNvPicPr preferRelativeResize="0"/>
          <p:nvPr/>
        </p:nvPicPr>
        <p:blipFill rotWithShape="1">
          <a:blip r:embed="rId3">
            <a:alphaModFix/>
          </a:blip>
          <a:srcRect/>
          <a:stretch/>
        </p:blipFill>
        <p:spPr>
          <a:xfrm>
            <a:off x="7027735" y="99821"/>
            <a:ext cx="1771577" cy="1360679"/>
          </a:xfrm>
          <a:prstGeom prst="rect">
            <a:avLst/>
          </a:prstGeom>
          <a:noFill/>
          <a:ln>
            <a:noFill/>
          </a:ln>
        </p:spPr>
      </p:pic>
      <p:sp>
        <p:nvSpPr>
          <p:cNvPr id="412" name="Shape 412"/>
          <p:cNvSpPr txBox="1">
            <a:spLocks noGrp="1"/>
          </p:cNvSpPr>
          <p:nvPr>
            <p:ph type="title"/>
          </p:nvPr>
        </p:nvSpPr>
        <p:spPr>
          <a:xfrm>
            <a:off x="304800" y="274637"/>
            <a:ext cx="85725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595959"/>
              </a:buClr>
              <a:buSzPct val="25000"/>
              <a:buFont typeface="Allerta"/>
              <a:buNone/>
            </a:pPr>
            <a:r>
              <a:rPr lang="en-US" sz="2800" b="0" i="0" u="none" strike="noStrike" cap="none">
                <a:solidFill>
                  <a:srgbClr val="595959"/>
                </a:solidFill>
                <a:latin typeface="Allerta"/>
                <a:ea typeface="Allerta"/>
                <a:cs typeface="Allerta"/>
                <a:sym typeface="Allerta"/>
              </a:rPr>
              <a:t>Where We Need to be Looking</a:t>
            </a:r>
          </a:p>
        </p:txBody>
      </p:sp>
      <p:sp>
        <p:nvSpPr>
          <p:cNvPr id="413" name="Shape 413"/>
          <p:cNvSpPr txBox="1">
            <a:spLocks noGrp="1"/>
          </p:cNvSpPr>
          <p:nvPr>
            <p:ph type="body" idx="1"/>
          </p:nvPr>
        </p:nvSpPr>
        <p:spPr>
          <a:xfrm>
            <a:off x="304800" y="1570940"/>
            <a:ext cx="8572500" cy="4526100"/>
          </a:xfrm>
          <a:prstGeom prst="rect">
            <a:avLst/>
          </a:prstGeom>
          <a:noFill/>
          <a:ln>
            <a:noFill/>
          </a:ln>
        </p:spPr>
        <p:txBody>
          <a:bodyPr lIns="91425" tIns="45700" rIns="91425" bIns="45700" anchor="t" anchorCtr="0">
            <a:noAutofit/>
          </a:bodyPr>
          <a:lstStyle/>
          <a:p>
            <a:pPr marL="342900" marR="0" lvl="0" indent="25400" algn="l" rtl="0">
              <a:lnSpc>
                <a:spcPct val="100000"/>
              </a:lnSpc>
              <a:spcBef>
                <a:spcPts val="0"/>
              </a:spcBef>
              <a:spcAft>
                <a:spcPts val="0"/>
              </a:spcAft>
              <a:buClr>
                <a:srgbClr val="595959"/>
              </a:buClr>
              <a:buSzPct val="100000"/>
              <a:buFont typeface="Arial"/>
              <a:buChar char="•"/>
            </a:pPr>
            <a:r>
              <a:rPr lang="en-US" sz="2000" b="0" i="0" u="none" strike="noStrike" cap="none">
                <a:solidFill>
                  <a:srgbClr val="595959"/>
                </a:solidFill>
                <a:latin typeface="Allerta"/>
                <a:ea typeface="Allerta"/>
                <a:cs typeface="Allerta"/>
                <a:sym typeface="Allerta"/>
              </a:rPr>
              <a:t>Is conceptual understanding attended to in the instructional materials students and teachers are using?</a:t>
            </a:r>
          </a:p>
          <a:p>
            <a:pPr marL="0" marR="0" lvl="0" indent="0" algn="l" rtl="0">
              <a:lnSpc>
                <a:spcPct val="100000"/>
              </a:lnSpc>
              <a:spcBef>
                <a:spcPts val="480"/>
              </a:spcBef>
              <a:spcAft>
                <a:spcPts val="0"/>
              </a:spcAft>
              <a:buClr>
                <a:srgbClr val="3F3F39"/>
              </a:buClr>
              <a:buSzPct val="25000"/>
              <a:buFont typeface="Arial"/>
              <a:buNone/>
            </a:pPr>
            <a:endParaRPr sz="2000" b="0" i="0" u="none" strike="noStrike" cap="none">
              <a:solidFill>
                <a:srgbClr val="595959"/>
              </a:solidFill>
              <a:latin typeface="Allerta"/>
              <a:ea typeface="Allerta"/>
              <a:cs typeface="Allerta"/>
              <a:sym typeface="Allerta"/>
            </a:endParaRPr>
          </a:p>
          <a:p>
            <a:pPr marL="342900" marR="0" lvl="0" indent="25400" algn="l" rtl="0">
              <a:lnSpc>
                <a:spcPct val="100000"/>
              </a:lnSpc>
              <a:spcBef>
                <a:spcPts val="480"/>
              </a:spcBef>
              <a:spcAft>
                <a:spcPts val="0"/>
              </a:spcAft>
              <a:buClr>
                <a:srgbClr val="595959"/>
              </a:buClr>
              <a:buSzPct val="100000"/>
              <a:buFont typeface="Arial"/>
              <a:buChar char="•"/>
            </a:pPr>
            <a:r>
              <a:rPr lang="en-US" sz="2000" b="0" i="0" u="none" strike="noStrike" cap="none">
                <a:solidFill>
                  <a:srgbClr val="595959"/>
                </a:solidFill>
                <a:latin typeface="Allerta"/>
                <a:ea typeface="Allerta"/>
                <a:cs typeface="Allerta"/>
                <a:sym typeface="Allerta"/>
              </a:rPr>
              <a:t>Are students being given tasks and being asked questions that support their conceptual understanding of the mathematics?</a:t>
            </a:r>
          </a:p>
          <a:p>
            <a:pPr marL="0" marR="0" lvl="0" indent="0" algn="l" rtl="0">
              <a:lnSpc>
                <a:spcPct val="100000"/>
              </a:lnSpc>
              <a:spcBef>
                <a:spcPts val="480"/>
              </a:spcBef>
              <a:spcAft>
                <a:spcPts val="0"/>
              </a:spcAft>
              <a:buClr>
                <a:srgbClr val="3F3F39"/>
              </a:buClr>
              <a:buSzPct val="25000"/>
              <a:buFont typeface="Arial"/>
              <a:buNone/>
            </a:pPr>
            <a:endParaRPr sz="2000" b="0" i="0" u="none" strike="noStrike" cap="none">
              <a:solidFill>
                <a:srgbClr val="595959"/>
              </a:solidFill>
              <a:latin typeface="Allerta"/>
              <a:ea typeface="Allerta"/>
              <a:cs typeface="Allerta"/>
              <a:sym typeface="Allerta"/>
            </a:endParaRPr>
          </a:p>
          <a:p>
            <a:pPr marL="342900" marR="0" lvl="0" indent="25400" algn="l" rtl="0">
              <a:lnSpc>
                <a:spcPct val="100000"/>
              </a:lnSpc>
              <a:spcBef>
                <a:spcPts val="480"/>
              </a:spcBef>
              <a:spcAft>
                <a:spcPts val="0"/>
              </a:spcAft>
              <a:buClr>
                <a:srgbClr val="595959"/>
              </a:buClr>
              <a:buSzPct val="100000"/>
              <a:buFont typeface="Arial"/>
              <a:buChar char="•"/>
            </a:pPr>
            <a:r>
              <a:rPr lang="en-US" sz="2000" b="0" i="0" u="none" strike="noStrike" cap="none">
                <a:solidFill>
                  <a:srgbClr val="595959"/>
                </a:solidFill>
                <a:latin typeface="Allerta"/>
                <a:ea typeface="Allerta"/>
                <a:cs typeface="Allerta"/>
                <a:sym typeface="Allerta"/>
              </a:rPr>
              <a:t>Are coherent connections being made for students to connect and build their knowledge of math across lessons/units/grades/topics?</a:t>
            </a:r>
          </a:p>
        </p:txBody>
      </p:sp>
      <p:cxnSp>
        <p:nvCxnSpPr>
          <p:cNvPr id="414" name="Shape 414"/>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Shape 419"/>
          <p:cNvSpPr txBox="1">
            <a:spLocks noGrp="1"/>
          </p:cNvSpPr>
          <p:nvPr>
            <p:ph type="title"/>
          </p:nvPr>
        </p:nvSpPr>
        <p:spPr>
          <a:xfrm>
            <a:off x="216575" y="2206901"/>
            <a:ext cx="8620500" cy="24258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Allerta"/>
              <a:buNone/>
            </a:pPr>
            <a:r>
              <a:rPr lang="en-US" sz="2800" b="0" i="0" u="none" strike="noStrike" cap="none">
                <a:solidFill>
                  <a:schemeClr val="lt1"/>
                </a:solidFill>
                <a:latin typeface="Allerta"/>
                <a:ea typeface="Allerta"/>
                <a:cs typeface="Allerta"/>
                <a:sym typeface="Allerta"/>
              </a:rPr>
              <a:t>Question: </a:t>
            </a:r>
          </a:p>
          <a:p>
            <a:pPr marL="0" marR="0" lvl="0" indent="0" algn="ctr" rtl="0">
              <a:lnSpc>
                <a:spcPct val="100000"/>
              </a:lnSpc>
              <a:spcBef>
                <a:spcPts val="0"/>
              </a:spcBef>
              <a:spcAft>
                <a:spcPts val="0"/>
              </a:spcAft>
              <a:buClr>
                <a:schemeClr val="lt1"/>
              </a:buClr>
              <a:buSzPct val="25000"/>
              <a:buFont typeface="Allerta"/>
              <a:buNone/>
            </a:pPr>
            <a:endParaRPr sz="2800" b="0" i="0" u="none" strike="noStrike" cap="none">
              <a:solidFill>
                <a:schemeClr val="lt1"/>
              </a:solidFill>
              <a:latin typeface="Allerta"/>
              <a:ea typeface="Allerta"/>
              <a:cs typeface="Allerta"/>
              <a:sym typeface="Allerta"/>
            </a:endParaRPr>
          </a:p>
          <a:p>
            <a:pPr marL="0" marR="0" lvl="0" indent="0" algn="ctr" rtl="0">
              <a:lnSpc>
                <a:spcPct val="100000"/>
              </a:lnSpc>
              <a:spcBef>
                <a:spcPts val="0"/>
              </a:spcBef>
              <a:spcAft>
                <a:spcPts val="0"/>
              </a:spcAft>
              <a:buClr>
                <a:schemeClr val="lt1"/>
              </a:buClr>
              <a:buSzPct val="25000"/>
              <a:buFont typeface="Allerta"/>
              <a:buNone/>
            </a:pPr>
            <a:r>
              <a:rPr lang="en-US" sz="2800" b="0" i="0" u="none" strike="noStrike" cap="none">
                <a:solidFill>
                  <a:schemeClr val="lt1"/>
                </a:solidFill>
                <a:latin typeface="Allerta"/>
                <a:ea typeface="Allerta"/>
                <a:cs typeface="Allerta"/>
                <a:sym typeface="Allerta"/>
              </a:rPr>
              <a:t>Why is it important to anchor PLC conversations in math content?</a:t>
            </a:r>
            <a:br>
              <a:rPr lang="en-US" sz="2800" b="0" i="0" u="none" strike="noStrike" cap="none">
                <a:solidFill>
                  <a:schemeClr val="lt1"/>
                </a:solidFill>
                <a:latin typeface="Allerta"/>
                <a:ea typeface="Allerta"/>
                <a:cs typeface="Allerta"/>
                <a:sym typeface="Allerta"/>
              </a:rPr>
            </a:br>
            <a:r>
              <a:rPr lang="en-US" sz="2800" b="0" i="0" u="none" strike="noStrike" cap="none">
                <a:solidFill>
                  <a:schemeClr val="lt1"/>
                </a:solidFill>
                <a:latin typeface="Allerta"/>
                <a:ea typeface="Allerta"/>
                <a:cs typeface="Allerta"/>
                <a:sym typeface="Allerta"/>
              </a:rPr>
              <a:t/>
            </a:r>
            <a:br>
              <a:rPr lang="en-US" sz="2800" b="0" i="0" u="none" strike="noStrike" cap="none">
                <a:solidFill>
                  <a:schemeClr val="lt1"/>
                </a:solidFill>
                <a:latin typeface="Allerta"/>
                <a:ea typeface="Allerta"/>
                <a:cs typeface="Allerta"/>
                <a:sym typeface="Allerta"/>
              </a:rPr>
            </a:br>
            <a:r>
              <a:rPr lang="en-US" sz="1200" b="0" i="0" u="none" strike="noStrike" cap="none">
                <a:solidFill>
                  <a:schemeClr val="lt1"/>
                </a:solidFill>
                <a:latin typeface="Allerta"/>
                <a:ea typeface="Allerta"/>
                <a:cs typeface="Allerta"/>
                <a:sym typeface="Allerta"/>
              </a:rPr>
              <a:t>Please use the Questions tab on your control panel to respond.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Shape 425"/>
          <p:cNvSpPr txBox="1">
            <a:spLocks noGrp="1"/>
          </p:cNvSpPr>
          <p:nvPr>
            <p:ph type="title"/>
          </p:nvPr>
        </p:nvSpPr>
        <p:spPr>
          <a:xfrm>
            <a:off x="216566" y="2540036"/>
            <a:ext cx="8620551" cy="868362"/>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chemeClr val="lt1"/>
                </a:solidFill>
                <a:latin typeface="Allerta"/>
                <a:ea typeface="Allerta"/>
                <a:cs typeface="Allerta"/>
                <a:sym typeface="Allerta"/>
              </a:rPr>
              <a:t>Guest Core Advocate: </a:t>
            </a:r>
            <a:br>
              <a:rPr lang="en-US" sz="2800" b="0" i="0" u="none" strike="noStrike" cap="none">
                <a:solidFill>
                  <a:schemeClr val="lt1"/>
                </a:solidFill>
                <a:latin typeface="Allerta"/>
                <a:ea typeface="Allerta"/>
                <a:cs typeface="Allerta"/>
                <a:sym typeface="Allerta"/>
              </a:rPr>
            </a:br>
            <a:r>
              <a:rPr lang="en-US" sz="2800" b="0" i="0" u="none" strike="noStrike" cap="none">
                <a:solidFill>
                  <a:schemeClr val="lt1"/>
                </a:solidFill>
                <a:latin typeface="Allerta"/>
                <a:ea typeface="Allerta"/>
                <a:cs typeface="Allerta"/>
                <a:sym typeface="Allerta"/>
              </a:rPr>
              <a:t/>
            </a:r>
            <a:br>
              <a:rPr lang="en-US" sz="2800" b="0" i="0" u="none" strike="noStrike" cap="none">
                <a:solidFill>
                  <a:schemeClr val="lt1"/>
                </a:solidFill>
                <a:latin typeface="Allerta"/>
                <a:ea typeface="Allerta"/>
                <a:cs typeface="Allerta"/>
                <a:sym typeface="Allerta"/>
              </a:rPr>
            </a:br>
            <a:r>
              <a:rPr lang="en-US" sz="2800" b="0" i="0" u="none" strike="noStrike" cap="none">
                <a:solidFill>
                  <a:schemeClr val="lt1"/>
                </a:solidFill>
                <a:latin typeface="Allerta"/>
                <a:ea typeface="Allerta"/>
                <a:cs typeface="Allerta"/>
                <a:sym typeface="Allerta"/>
              </a:rPr>
              <a:t>Sarah Galasso</a:t>
            </a:r>
            <a:br>
              <a:rPr lang="en-US" sz="2800" b="0" i="0" u="none" strike="noStrike" cap="none">
                <a:solidFill>
                  <a:schemeClr val="lt1"/>
                </a:solidFill>
                <a:latin typeface="Allerta"/>
                <a:ea typeface="Allerta"/>
                <a:cs typeface="Allerta"/>
                <a:sym typeface="Allerta"/>
              </a:rPr>
            </a:br>
            <a:r>
              <a:rPr lang="en-US" sz="2800" b="0" i="0" u="none" strike="noStrike" cap="none">
                <a:solidFill>
                  <a:schemeClr val="lt1"/>
                </a:solidFill>
                <a:latin typeface="Allerta"/>
                <a:ea typeface="Allerta"/>
                <a:cs typeface="Allerta"/>
                <a:sym typeface="Allerta"/>
              </a:rPr>
              <a:t>Manager of School Partnerships</a:t>
            </a:r>
            <a:br>
              <a:rPr lang="en-US" sz="2800" b="0" i="0" u="none" strike="noStrike" cap="none">
                <a:solidFill>
                  <a:schemeClr val="lt1"/>
                </a:solidFill>
                <a:latin typeface="Allerta"/>
                <a:ea typeface="Allerta"/>
                <a:cs typeface="Allerta"/>
                <a:sym typeface="Allerta"/>
              </a:rPr>
            </a:br>
            <a:r>
              <a:rPr lang="en-US" sz="2800" b="0" i="0" u="none" strike="noStrike" cap="none">
                <a:solidFill>
                  <a:schemeClr val="lt1"/>
                </a:solidFill>
                <a:latin typeface="Allerta"/>
                <a:ea typeface="Allerta"/>
                <a:cs typeface="Allerta"/>
                <a:sym typeface="Allerta"/>
              </a:rPr>
              <a:t>Carnegie Learning</a:t>
            </a:r>
          </a:p>
        </p:txBody>
      </p:sp>
      <p:pic>
        <p:nvPicPr>
          <p:cNvPr id="426" name="Shape 426" descr="Screen Shot 2016-09-07 at 2.19.06 PM.png"/>
          <p:cNvPicPr preferRelativeResize="0"/>
          <p:nvPr/>
        </p:nvPicPr>
        <p:blipFill rotWithShape="1">
          <a:blip r:embed="rId3">
            <a:alphaModFix/>
          </a:blip>
          <a:srcRect/>
          <a:stretch/>
        </p:blipFill>
        <p:spPr>
          <a:xfrm>
            <a:off x="6273800" y="4185423"/>
            <a:ext cx="2870200" cy="2590800"/>
          </a:xfrm>
          <a:prstGeom prst="rect">
            <a:avLst/>
          </a:prstGeom>
          <a:noFill/>
          <a:ln>
            <a:noFill/>
          </a:ln>
        </p:spPr>
      </p:pic>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Shape 431"/>
          <p:cNvSpPr txBox="1">
            <a:spLocks noGrp="1"/>
          </p:cNvSpPr>
          <p:nvPr>
            <p:ph type="title"/>
          </p:nvPr>
        </p:nvSpPr>
        <p:spPr>
          <a:xfrm>
            <a:off x="216566" y="2416482"/>
            <a:ext cx="8620551" cy="1676742"/>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lt1"/>
              </a:buClr>
              <a:buSzPct val="25000"/>
              <a:buFont typeface="Allerta"/>
              <a:buNone/>
            </a:pPr>
            <a:r>
              <a:rPr lang="en-US" sz="2800" b="0" i="0" u="none" strike="noStrike" cap="none">
                <a:solidFill>
                  <a:schemeClr val="lt1"/>
                </a:solidFill>
                <a:latin typeface="Allerta"/>
                <a:ea typeface="Allerta"/>
                <a:cs typeface="Allerta"/>
                <a:sym typeface="Allerta"/>
              </a:rPr>
              <a:t>How can I use math tasks to help anchor my PLC work in the Standards?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Shape 436"/>
          <p:cNvSpPr txBox="1">
            <a:spLocks noGrp="1"/>
          </p:cNvSpPr>
          <p:nvPr>
            <p:ph type="title"/>
          </p:nvPr>
        </p:nvSpPr>
        <p:spPr>
          <a:xfrm>
            <a:off x="304800" y="274637"/>
            <a:ext cx="85725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595959"/>
              </a:buClr>
              <a:buSzPct val="25000"/>
              <a:buFont typeface="Allerta"/>
              <a:buNone/>
            </a:pPr>
            <a:r>
              <a:rPr lang="en-US" sz="2800" b="0" i="0" u="none" strike="noStrike" cap="none">
                <a:solidFill>
                  <a:srgbClr val="595959"/>
                </a:solidFill>
                <a:latin typeface="Allerta"/>
                <a:ea typeface="Allerta"/>
                <a:cs typeface="Allerta"/>
                <a:sym typeface="Allerta"/>
              </a:rPr>
              <a:t>Tasks on Achieve the Core</a:t>
            </a:r>
          </a:p>
        </p:txBody>
      </p:sp>
      <p:pic>
        <p:nvPicPr>
          <p:cNvPr id="437" name="Shape 437" descr="AtC Math Tasks.PNG"/>
          <p:cNvPicPr preferRelativeResize="0"/>
          <p:nvPr/>
        </p:nvPicPr>
        <p:blipFill rotWithShape="1">
          <a:blip r:embed="rId3">
            <a:alphaModFix/>
          </a:blip>
          <a:srcRect/>
          <a:stretch/>
        </p:blipFill>
        <p:spPr>
          <a:xfrm>
            <a:off x="609600" y="2297660"/>
            <a:ext cx="8039098" cy="2623212"/>
          </a:xfrm>
          <a:prstGeom prst="rect">
            <a:avLst/>
          </a:prstGeom>
          <a:noFill/>
          <a:ln>
            <a:noFill/>
          </a:ln>
        </p:spPr>
      </p:pic>
      <p:cxnSp>
        <p:nvCxnSpPr>
          <p:cNvPr id="438" name="Shape 438"/>
          <p:cNvCxnSpPr/>
          <p:nvPr/>
        </p:nvCxnSpPr>
        <p:spPr>
          <a:xfrm flipH="1">
            <a:off x="6398174" y="2948075"/>
            <a:ext cx="2404200" cy="459900"/>
          </a:xfrm>
          <a:prstGeom prst="straightConnector1">
            <a:avLst/>
          </a:prstGeom>
          <a:noFill/>
          <a:ln w="9525" cap="flat" cmpd="sng">
            <a:solidFill>
              <a:schemeClr val="accent1"/>
            </a:solidFill>
            <a:prstDash val="solid"/>
            <a:round/>
            <a:headEnd type="none" w="med" len="med"/>
            <a:tailEnd type="stealth" w="lg" len="lg"/>
          </a:ln>
        </p:spPr>
      </p:cxnSp>
      <p:cxnSp>
        <p:nvCxnSpPr>
          <p:cNvPr id="439" name="Shape 439"/>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pic>
        <p:nvPicPr>
          <p:cNvPr id="445" name="Shape 445" descr="Math Task.PNG"/>
          <p:cNvPicPr preferRelativeResize="0"/>
          <p:nvPr/>
        </p:nvPicPr>
        <p:blipFill rotWithShape="1">
          <a:blip r:embed="rId3">
            <a:alphaModFix/>
          </a:blip>
          <a:srcRect/>
          <a:stretch/>
        </p:blipFill>
        <p:spPr>
          <a:xfrm>
            <a:off x="66661" y="152400"/>
            <a:ext cx="9077324" cy="65532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pic>
        <p:nvPicPr>
          <p:cNvPr id="451" name="Shape 451"/>
          <p:cNvPicPr preferRelativeResize="0"/>
          <p:nvPr/>
        </p:nvPicPr>
        <p:blipFill rotWithShape="1">
          <a:blip r:embed="rId3">
            <a:alphaModFix/>
          </a:blip>
          <a:srcRect/>
          <a:stretch/>
        </p:blipFill>
        <p:spPr>
          <a:xfrm>
            <a:off x="885825" y="966787"/>
            <a:ext cx="7372349" cy="492442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Shape 457"/>
          <p:cNvSpPr txBox="1">
            <a:spLocks noGrp="1"/>
          </p:cNvSpPr>
          <p:nvPr>
            <p:ph type="title"/>
          </p:nvPr>
        </p:nvSpPr>
        <p:spPr>
          <a:xfrm>
            <a:off x="304800" y="274637"/>
            <a:ext cx="8572500" cy="11430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595959"/>
              </a:buClr>
              <a:buSzPct val="25000"/>
              <a:buFont typeface="Allerta"/>
              <a:buNone/>
            </a:pPr>
            <a:r>
              <a:rPr lang="en-US" sz="3000" b="0" i="0" u="none" strike="noStrike" cap="none">
                <a:solidFill>
                  <a:srgbClr val="595959"/>
                </a:solidFill>
                <a:latin typeface="Allerta"/>
                <a:ea typeface="Allerta"/>
                <a:cs typeface="Allerta"/>
                <a:sym typeface="Allerta"/>
              </a:rPr>
              <a:t>Analyzing Tasks</a:t>
            </a:r>
            <a:r>
              <a:rPr lang="en-US" sz="2400" b="0" i="0" u="none" strike="noStrike" cap="none">
                <a:solidFill>
                  <a:srgbClr val="595959"/>
                </a:solidFill>
                <a:latin typeface="Allerta"/>
                <a:ea typeface="Allerta"/>
                <a:cs typeface="Allerta"/>
                <a:sym typeface="Allerta"/>
              </a:rPr>
              <a:t> </a:t>
            </a:r>
          </a:p>
        </p:txBody>
      </p:sp>
      <p:sp>
        <p:nvSpPr>
          <p:cNvPr id="458" name="Shape 458"/>
          <p:cNvSpPr txBox="1">
            <a:spLocks noGrp="1"/>
          </p:cNvSpPr>
          <p:nvPr>
            <p:ph type="body" idx="1"/>
          </p:nvPr>
        </p:nvSpPr>
        <p:spPr>
          <a:xfrm>
            <a:off x="304800" y="1570940"/>
            <a:ext cx="8572500" cy="4525963"/>
          </a:xfrm>
          <a:prstGeom prst="rect">
            <a:avLst/>
          </a:prstGeom>
          <a:noFill/>
          <a:ln>
            <a:noFill/>
          </a:ln>
        </p:spPr>
        <p:txBody>
          <a:bodyPr lIns="91425" tIns="91425" rIns="91425" bIns="91425" anchor="t" anchorCtr="0">
            <a:noAutofit/>
          </a:bodyPr>
          <a:lstStyle/>
          <a:p>
            <a:pPr marL="457200" marR="0" lvl="0" indent="-228600" algn="l" rtl="0">
              <a:lnSpc>
                <a:spcPct val="100000"/>
              </a:lnSpc>
              <a:spcBef>
                <a:spcPts val="0"/>
              </a:spcBef>
              <a:spcAft>
                <a:spcPts val="0"/>
              </a:spcAft>
              <a:buClr>
                <a:srgbClr val="595959"/>
              </a:buClr>
              <a:buSzPct val="100000"/>
              <a:buFont typeface="Arial"/>
              <a:buChar char="•"/>
            </a:pPr>
            <a:r>
              <a:rPr lang="en-US" sz="2200" b="0" i="0" u="none" strike="noStrike" cap="none">
                <a:solidFill>
                  <a:srgbClr val="595959"/>
                </a:solidFill>
                <a:latin typeface="Allerta"/>
                <a:ea typeface="Allerta"/>
                <a:cs typeface="Allerta"/>
                <a:sym typeface="Allerta"/>
              </a:rPr>
              <a:t>What standard/cluster is this task aligned to?</a:t>
            </a:r>
          </a:p>
          <a:p>
            <a:pPr marL="457200" marR="0" lvl="0" indent="-228600" algn="l" rtl="0">
              <a:lnSpc>
                <a:spcPct val="100000"/>
              </a:lnSpc>
              <a:spcBef>
                <a:spcPts val="0"/>
              </a:spcBef>
              <a:spcAft>
                <a:spcPts val="0"/>
              </a:spcAft>
              <a:buClr>
                <a:srgbClr val="595959"/>
              </a:buClr>
              <a:buSzPct val="100000"/>
              <a:buFont typeface="Arial"/>
              <a:buChar char="•"/>
            </a:pPr>
            <a:r>
              <a:rPr lang="en-US" sz="2200" b="0" i="0" u="none" strike="noStrike" cap="none">
                <a:solidFill>
                  <a:srgbClr val="595959"/>
                </a:solidFill>
                <a:latin typeface="Allerta"/>
                <a:ea typeface="Allerta"/>
                <a:cs typeface="Allerta"/>
                <a:sym typeface="Allerta"/>
              </a:rPr>
              <a:t>What aspect of rigor is required by the standard and the task?</a:t>
            </a:r>
          </a:p>
          <a:p>
            <a:pPr marL="457200" marR="0" lvl="0" indent="-228600" algn="l" rtl="0">
              <a:lnSpc>
                <a:spcPct val="100000"/>
              </a:lnSpc>
              <a:spcBef>
                <a:spcPts val="0"/>
              </a:spcBef>
              <a:spcAft>
                <a:spcPts val="0"/>
              </a:spcAft>
              <a:buClr>
                <a:srgbClr val="595959"/>
              </a:buClr>
              <a:buSzPct val="100000"/>
              <a:buFont typeface="Arial"/>
              <a:buChar char="•"/>
            </a:pPr>
            <a:r>
              <a:rPr lang="en-US" sz="2200" b="0" i="0" u="none" strike="noStrike" cap="none">
                <a:solidFill>
                  <a:srgbClr val="595959"/>
                </a:solidFill>
                <a:latin typeface="Allerta"/>
                <a:ea typeface="Allerta"/>
                <a:cs typeface="Allerta"/>
                <a:sym typeface="Allerta"/>
              </a:rPr>
              <a:t>What skills or knowledge do students need to have in order to solve this task?</a:t>
            </a:r>
          </a:p>
          <a:p>
            <a:pPr marL="457200" marR="0" lvl="0" indent="-228600" algn="l" rtl="0">
              <a:lnSpc>
                <a:spcPct val="100000"/>
              </a:lnSpc>
              <a:spcBef>
                <a:spcPts val="0"/>
              </a:spcBef>
              <a:spcAft>
                <a:spcPts val="0"/>
              </a:spcAft>
              <a:buClr>
                <a:srgbClr val="595959"/>
              </a:buClr>
              <a:buSzPct val="100000"/>
              <a:buFont typeface="Arial"/>
              <a:buChar char="•"/>
            </a:pPr>
            <a:r>
              <a:rPr lang="en-US" sz="2200" b="0" i="0" u="none" strike="noStrike" cap="none">
                <a:solidFill>
                  <a:srgbClr val="595959"/>
                </a:solidFill>
                <a:latin typeface="Allerta"/>
                <a:ea typeface="Allerta"/>
                <a:cs typeface="Allerta"/>
                <a:sym typeface="Allerta"/>
              </a:rPr>
              <a:t>What do you want students to learn through solving this task?</a:t>
            </a:r>
          </a:p>
          <a:p>
            <a:pPr marL="457200" marR="0" lvl="0" indent="-228600" algn="l" rtl="0">
              <a:lnSpc>
                <a:spcPct val="100000"/>
              </a:lnSpc>
              <a:spcBef>
                <a:spcPts val="0"/>
              </a:spcBef>
              <a:spcAft>
                <a:spcPts val="0"/>
              </a:spcAft>
              <a:buClr>
                <a:srgbClr val="595959"/>
              </a:buClr>
              <a:buSzPct val="100000"/>
              <a:buFont typeface="Arial"/>
              <a:buChar char="•"/>
            </a:pPr>
            <a:r>
              <a:rPr lang="en-US" sz="2200" b="0" i="0" u="none" strike="noStrike" cap="none">
                <a:solidFill>
                  <a:srgbClr val="595959"/>
                </a:solidFill>
                <a:latin typeface="Allerta"/>
                <a:ea typeface="Allerta"/>
                <a:cs typeface="Allerta"/>
                <a:sym typeface="Allerta"/>
              </a:rPr>
              <a:t>What are some errors you anticipate students may make?  What are some reasons for those errors?</a:t>
            </a:r>
          </a:p>
          <a:p>
            <a:pPr marL="457200" marR="0" lvl="0" indent="-228600" algn="l" rtl="0">
              <a:lnSpc>
                <a:spcPct val="100000"/>
              </a:lnSpc>
              <a:spcBef>
                <a:spcPts val="0"/>
              </a:spcBef>
              <a:spcAft>
                <a:spcPts val="0"/>
              </a:spcAft>
              <a:buClr>
                <a:srgbClr val="595959"/>
              </a:buClr>
              <a:buSzPct val="100000"/>
              <a:buFont typeface="Arial"/>
              <a:buChar char="•"/>
            </a:pPr>
            <a:r>
              <a:rPr lang="en-US" sz="2200" b="0" i="0" u="none" strike="noStrike" cap="none">
                <a:solidFill>
                  <a:srgbClr val="595959"/>
                </a:solidFill>
                <a:latin typeface="Allerta"/>
                <a:ea typeface="Allerta"/>
                <a:cs typeface="Allerta"/>
                <a:sym typeface="Allerta"/>
              </a:rPr>
              <a:t>What are some different representations and/or strategies your expect students to use?</a:t>
            </a:r>
          </a:p>
          <a:p>
            <a:pPr marL="457200" marR="0" lvl="0" indent="-228600" algn="l" rtl="0">
              <a:lnSpc>
                <a:spcPct val="100000"/>
              </a:lnSpc>
              <a:spcBef>
                <a:spcPts val="0"/>
              </a:spcBef>
              <a:spcAft>
                <a:spcPts val="0"/>
              </a:spcAft>
              <a:buClr>
                <a:srgbClr val="595959"/>
              </a:buClr>
              <a:buSzPct val="100000"/>
              <a:buFont typeface="Arial"/>
              <a:buChar char="•"/>
            </a:pPr>
            <a:r>
              <a:rPr lang="en-US" sz="2200" b="0" i="0" u="none" strike="noStrike" cap="none">
                <a:solidFill>
                  <a:srgbClr val="595959"/>
                </a:solidFill>
                <a:latin typeface="Allerta"/>
                <a:ea typeface="Allerta"/>
                <a:cs typeface="Allerta"/>
                <a:sym typeface="Allerta"/>
              </a:rPr>
              <a:t>What questions will you ask during the debrief of this task?</a:t>
            </a:r>
          </a:p>
          <a:p>
            <a:pPr marL="457200" marR="0" lvl="0" indent="-228600" algn="l" rtl="0">
              <a:lnSpc>
                <a:spcPct val="100000"/>
              </a:lnSpc>
              <a:spcBef>
                <a:spcPts val="0"/>
              </a:spcBef>
              <a:spcAft>
                <a:spcPts val="0"/>
              </a:spcAft>
              <a:buClr>
                <a:srgbClr val="595959"/>
              </a:buClr>
              <a:buSzPct val="100000"/>
              <a:buFont typeface="Arial"/>
              <a:buChar char="•"/>
            </a:pPr>
            <a:r>
              <a:rPr lang="en-US" sz="2200" b="0" i="0" u="none" strike="noStrike" cap="none">
                <a:solidFill>
                  <a:srgbClr val="595959"/>
                </a:solidFill>
                <a:latin typeface="Allerta"/>
                <a:ea typeface="Allerta"/>
                <a:cs typeface="Allerta"/>
                <a:sym typeface="Allerta"/>
              </a:rPr>
              <a:t>How will you structure the sharing of student work for this task?</a:t>
            </a:r>
          </a:p>
        </p:txBody>
      </p:sp>
      <p:cxnSp>
        <p:nvCxnSpPr>
          <p:cNvPr id="459" name="Shape 459"/>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Shape 464"/>
          <p:cNvSpPr txBox="1">
            <a:spLocks noGrp="1"/>
          </p:cNvSpPr>
          <p:nvPr>
            <p:ph type="title"/>
          </p:nvPr>
        </p:nvSpPr>
        <p:spPr>
          <a:xfrm>
            <a:off x="304800" y="274637"/>
            <a:ext cx="85725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595959"/>
              </a:buClr>
              <a:buSzPct val="25000"/>
              <a:buFont typeface="Allerta"/>
              <a:buNone/>
            </a:pPr>
            <a:r>
              <a:rPr lang="en-US" sz="2800" b="0" i="0" u="none" strike="noStrike" cap="none">
                <a:solidFill>
                  <a:srgbClr val="595959"/>
                </a:solidFill>
                <a:latin typeface="Allerta"/>
                <a:ea typeface="Allerta"/>
                <a:cs typeface="Allerta"/>
                <a:sym typeface="Allerta"/>
              </a:rPr>
              <a:t>Other Sources for Tasks</a:t>
            </a:r>
          </a:p>
        </p:txBody>
      </p:sp>
      <p:sp>
        <p:nvSpPr>
          <p:cNvPr id="465" name="Shape 465"/>
          <p:cNvSpPr txBox="1">
            <a:spLocks noGrp="1"/>
          </p:cNvSpPr>
          <p:nvPr>
            <p:ph type="body" idx="1"/>
          </p:nvPr>
        </p:nvSpPr>
        <p:spPr>
          <a:xfrm>
            <a:off x="304800" y="1570940"/>
            <a:ext cx="8572500" cy="4526100"/>
          </a:xfrm>
          <a:prstGeom prst="rect">
            <a:avLst/>
          </a:prstGeom>
          <a:noFill/>
          <a:ln>
            <a:noFill/>
          </a:ln>
        </p:spPr>
        <p:txBody>
          <a:bodyPr lIns="91425" tIns="45700" rIns="91425" bIns="45700" anchor="t" anchorCtr="0">
            <a:noAutofit/>
          </a:bodyPr>
          <a:lstStyle/>
          <a:p>
            <a:pPr marL="457200" marR="0" lvl="0" indent="-228600" algn="l" rtl="0">
              <a:lnSpc>
                <a:spcPct val="100000"/>
              </a:lnSpc>
              <a:spcBef>
                <a:spcPts val="0"/>
              </a:spcBef>
              <a:spcAft>
                <a:spcPts val="0"/>
              </a:spcAft>
              <a:buClr>
                <a:srgbClr val="595959"/>
              </a:buClr>
              <a:buSzPct val="100000"/>
              <a:buFont typeface="Arial"/>
              <a:buChar char="•"/>
            </a:pPr>
            <a:r>
              <a:rPr lang="en-US" sz="2200" b="0" i="0" u="none" strike="noStrike" cap="none">
                <a:solidFill>
                  <a:srgbClr val="595959"/>
                </a:solidFill>
                <a:latin typeface="Allerta"/>
                <a:ea typeface="Allerta"/>
                <a:cs typeface="Allerta"/>
                <a:sym typeface="Allerta"/>
              </a:rPr>
              <a:t>Illustrative Mathematics</a:t>
            </a:r>
          </a:p>
          <a:p>
            <a:pPr marL="0" marR="0" lvl="0" indent="0" algn="l" rtl="0">
              <a:lnSpc>
                <a:spcPct val="100000"/>
              </a:lnSpc>
              <a:spcBef>
                <a:spcPts val="440"/>
              </a:spcBef>
              <a:spcAft>
                <a:spcPts val="0"/>
              </a:spcAft>
              <a:buClr>
                <a:srgbClr val="595959"/>
              </a:buClr>
              <a:buSzPct val="25000"/>
              <a:buFont typeface="Arial"/>
              <a:buNone/>
            </a:pPr>
            <a:endParaRPr sz="2200" b="0" i="0" u="none" strike="noStrike" cap="none">
              <a:solidFill>
                <a:srgbClr val="595959"/>
              </a:solidFill>
              <a:latin typeface="Allerta"/>
              <a:ea typeface="Allerta"/>
              <a:cs typeface="Allerta"/>
              <a:sym typeface="Allerta"/>
            </a:endParaRPr>
          </a:p>
          <a:p>
            <a:pPr marL="457200" marR="0" lvl="0" indent="-228600" algn="l" rtl="0">
              <a:lnSpc>
                <a:spcPct val="100000"/>
              </a:lnSpc>
              <a:spcBef>
                <a:spcPts val="440"/>
              </a:spcBef>
              <a:spcAft>
                <a:spcPts val="0"/>
              </a:spcAft>
              <a:buClr>
                <a:srgbClr val="595959"/>
              </a:buClr>
              <a:buSzPct val="100000"/>
              <a:buFont typeface="Arial"/>
              <a:buChar char="•"/>
            </a:pPr>
            <a:r>
              <a:rPr lang="en-US" sz="2200" b="0" i="0" u="none" strike="noStrike" cap="none">
                <a:solidFill>
                  <a:srgbClr val="595959"/>
                </a:solidFill>
                <a:latin typeface="Allerta"/>
                <a:ea typeface="Allerta"/>
                <a:cs typeface="Allerta"/>
                <a:sym typeface="Allerta"/>
              </a:rPr>
              <a:t>Engage NY</a:t>
            </a:r>
          </a:p>
          <a:p>
            <a:pPr marL="0" marR="0" lvl="0" indent="0" algn="l" rtl="0">
              <a:lnSpc>
                <a:spcPct val="100000"/>
              </a:lnSpc>
              <a:spcBef>
                <a:spcPts val="440"/>
              </a:spcBef>
              <a:spcAft>
                <a:spcPts val="0"/>
              </a:spcAft>
              <a:buClr>
                <a:srgbClr val="595959"/>
              </a:buClr>
              <a:buSzPct val="25000"/>
              <a:buFont typeface="Arial"/>
              <a:buNone/>
            </a:pPr>
            <a:endParaRPr sz="2200" b="0" i="0" u="none" strike="noStrike" cap="none">
              <a:solidFill>
                <a:srgbClr val="595959"/>
              </a:solidFill>
              <a:latin typeface="Allerta"/>
              <a:ea typeface="Allerta"/>
              <a:cs typeface="Allerta"/>
              <a:sym typeface="Allerta"/>
            </a:endParaRPr>
          </a:p>
          <a:p>
            <a:pPr marL="457200" marR="0" lvl="0" indent="-228600" algn="l" rtl="0">
              <a:lnSpc>
                <a:spcPct val="100000"/>
              </a:lnSpc>
              <a:spcBef>
                <a:spcPts val="440"/>
              </a:spcBef>
              <a:spcAft>
                <a:spcPts val="0"/>
              </a:spcAft>
              <a:buClr>
                <a:srgbClr val="595959"/>
              </a:buClr>
              <a:buSzPct val="100000"/>
              <a:buFont typeface="Arial"/>
              <a:buChar char="•"/>
            </a:pPr>
            <a:r>
              <a:rPr lang="en-US" sz="2200" b="0" i="0" u="none" strike="noStrike" cap="none">
                <a:solidFill>
                  <a:srgbClr val="595959"/>
                </a:solidFill>
                <a:latin typeface="Allerta"/>
                <a:ea typeface="Allerta"/>
                <a:cs typeface="Allerta"/>
                <a:sym typeface="Allerta"/>
              </a:rPr>
              <a:t>SBAC</a:t>
            </a:r>
          </a:p>
          <a:p>
            <a:pPr marL="0" marR="0" lvl="0" indent="0" algn="l" rtl="0">
              <a:lnSpc>
                <a:spcPct val="100000"/>
              </a:lnSpc>
              <a:spcBef>
                <a:spcPts val="440"/>
              </a:spcBef>
              <a:spcAft>
                <a:spcPts val="0"/>
              </a:spcAft>
              <a:buClr>
                <a:srgbClr val="595959"/>
              </a:buClr>
              <a:buSzPct val="25000"/>
              <a:buFont typeface="Arial"/>
              <a:buNone/>
            </a:pPr>
            <a:endParaRPr sz="2200" b="0" i="0" u="none" strike="noStrike" cap="none">
              <a:solidFill>
                <a:srgbClr val="595959"/>
              </a:solidFill>
              <a:latin typeface="Allerta"/>
              <a:ea typeface="Allerta"/>
              <a:cs typeface="Allerta"/>
              <a:sym typeface="Allerta"/>
            </a:endParaRPr>
          </a:p>
          <a:p>
            <a:pPr marL="457200" marR="0" lvl="0" indent="-228600" algn="l" rtl="0">
              <a:lnSpc>
                <a:spcPct val="100000"/>
              </a:lnSpc>
              <a:spcBef>
                <a:spcPts val="440"/>
              </a:spcBef>
              <a:spcAft>
                <a:spcPts val="0"/>
              </a:spcAft>
              <a:buClr>
                <a:srgbClr val="595959"/>
              </a:buClr>
              <a:buSzPct val="100000"/>
              <a:buFont typeface="Arial"/>
              <a:buChar char="•"/>
            </a:pPr>
            <a:r>
              <a:rPr lang="en-US" sz="2200" b="0" i="0" u="none" strike="noStrike" cap="none">
                <a:solidFill>
                  <a:srgbClr val="595959"/>
                </a:solidFill>
                <a:latin typeface="Allerta"/>
                <a:ea typeface="Allerta"/>
                <a:cs typeface="Allerta"/>
                <a:sym typeface="Allerta"/>
              </a:rPr>
              <a:t>PARCC</a:t>
            </a:r>
          </a:p>
          <a:p>
            <a:pPr marL="0" marR="0" lvl="0" indent="0" algn="l" rtl="0">
              <a:lnSpc>
                <a:spcPct val="100000"/>
              </a:lnSpc>
              <a:spcBef>
                <a:spcPts val="440"/>
              </a:spcBef>
              <a:spcAft>
                <a:spcPts val="0"/>
              </a:spcAft>
              <a:buClr>
                <a:srgbClr val="595959"/>
              </a:buClr>
              <a:buSzPct val="25000"/>
              <a:buFont typeface="Arial"/>
              <a:buNone/>
            </a:pPr>
            <a:endParaRPr sz="2200" b="0" i="0" u="none" strike="noStrike" cap="none">
              <a:solidFill>
                <a:srgbClr val="595959"/>
              </a:solidFill>
              <a:latin typeface="Allerta"/>
              <a:ea typeface="Allerta"/>
              <a:cs typeface="Allerta"/>
              <a:sym typeface="Allerta"/>
            </a:endParaRPr>
          </a:p>
          <a:p>
            <a:pPr marL="457200" marR="0" lvl="0" indent="-228600" algn="l" rtl="0">
              <a:lnSpc>
                <a:spcPct val="100000"/>
              </a:lnSpc>
              <a:spcBef>
                <a:spcPts val="440"/>
              </a:spcBef>
              <a:spcAft>
                <a:spcPts val="0"/>
              </a:spcAft>
              <a:buClr>
                <a:srgbClr val="595959"/>
              </a:buClr>
              <a:buSzPct val="100000"/>
              <a:buFont typeface="Arial"/>
              <a:buChar char="•"/>
            </a:pPr>
            <a:r>
              <a:rPr lang="en-US" sz="2200" b="0" i="0" u="none" strike="noStrike" cap="none">
                <a:solidFill>
                  <a:srgbClr val="595959"/>
                </a:solidFill>
                <a:latin typeface="Allerta"/>
                <a:ea typeface="Allerta"/>
                <a:cs typeface="Allerta"/>
                <a:sym typeface="Allerta"/>
              </a:rPr>
              <a:t>Your Curriculum</a:t>
            </a:r>
          </a:p>
          <a:p>
            <a:pPr marL="0" marR="0" lvl="0" indent="0" algn="l" rtl="0">
              <a:lnSpc>
                <a:spcPct val="100000"/>
              </a:lnSpc>
              <a:spcBef>
                <a:spcPts val="440"/>
              </a:spcBef>
              <a:spcAft>
                <a:spcPts val="0"/>
              </a:spcAft>
              <a:buClr>
                <a:srgbClr val="595959"/>
              </a:buClr>
              <a:buSzPct val="25000"/>
              <a:buFont typeface="Arial"/>
              <a:buNone/>
            </a:pPr>
            <a:endParaRPr sz="2200" b="0" i="0" u="none" strike="noStrike" cap="none">
              <a:solidFill>
                <a:srgbClr val="595959"/>
              </a:solidFill>
              <a:latin typeface="Allerta"/>
              <a:ea typeface="Allerta"/>
              <a:cs typeface="Allerta"/>
              <a:sym typeface="Allerta"/>
            </a:endParaRPr>
          </a:p>
          <a:p>
            <a:pPr marL="0" marR="0" lvl="0" indent="0" algn="l" rtl="0">
              <a:lnSpc>
                <a:spcPct val="100000"/>
              </a:lnSpc>
              <a:spcBef>
                <a:spcPts val="440"/>
              </a:spcBef>
              <a:spcAft>
                <a:spcPts val="0"/>
              </a:spcAft>
              <a:buClr>
                <a:srgbClr val="595959"/>
              </a:buClr>
              <a:buSzPct val="25000"/>
              <a:buFont typeface="Arial"/>
              <a:buNone/>
            </a:pPr>
            <a:endParaRPr sz="2200" b="0" i="0" u="none" strike="noStrike" cap="none">
              <a:solidFill>
                <a:srgbClr val="595959"/>
              </a:solidFill>
              <a:latin typeface="Allerta"/>
              <a:ea typeface="Allerta"/>
              <a:cs typeface="Allerta"/>
              <a:sym typeface="Allerta"/>
            </a:endParaRPr>
          </a:p>
        </p:txBody>
      </p:sp>
      <p:cxnSp>
        <p:nvCxnSpPr>
          <p:cNvPr id="466" name="Shape 466"/>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Shape 472"/>
          <p:cNvSpPr txBox="1">
            <a:spLocks noGrp="1"/>
          </p:cNvSpPr>
          <p:nvPr>
            <p:ph type="title"/>
          </p:nvPr>
        </p:nvSpPr>
        <p:spPr>
          <a:xfrm>
            <a:off x="216566" y="2829676"/>
            <a:ext cx="8620500" cy="8684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chemeClr val="lt1"/>
                </a:solidFill>
                <a:latin typeface="Allerta"/>
                <a:ea typeface="Allerta"/>
                <a:cs typeface="Allerta"/>
                <a:sym typeface="Allerta"/>
              </a:rPr>
              <a:t>Guest Core Advocate: </a:t>
            </a:r>
            <a:br>
              <a:rPr lang="en-US" sz="2800" b="0" i="0" u="none" strike="noStrike" cap="none">
                <a:solidFill>
                  <a:schemeClr val="lt1"/>
                </a:solidFill>
                <a:latin typeface="Allerta"/>
                <a:ea typeface="Allerta"/>
                <a:cs typeface="Allerta"/>
                <a:sym typeface="Allerta"/>
              </a:rPr>
            </a:br>
            <a:r>
              <a:rPr lang="en-US" sz="2800" b="0" i="0" u="none" strike="noStrike" cap="none">
                <a:solidFill>
                  <a:schemeClr val="lt1"/>
                </a:solidFill>
                <a:latin typeface="Allerta"/>
                <a:ea typeface="Allerta"/>
                <a:cs typeface="Allerta"/>
                <a:sym typeface="Allerta"/>
              </a:rPr>
              <a:t/>
            </a:r>
            <a:br>
              <a:rPr lang="en-US" sz="2800" b="0" i="0" u="none" strike="noStrike" cap="none">
                <a:solidFill>
                  <a:schemeClr val="lt1"/>
                </a:solidFill>
                <a:latin typeface="Allerta"/>
                <a:ea typeface="Allerta"/>
                <a:cs typeface="Allerta"/>
                <a:sym typeface="Allerta"/>
              </a:rPr>
            </a:br>
            <a:r>
              <a:rPr lang="en-US" sz="2800" b="0" i="0" u="none" strike="noStrike" cap="none">
                <a:solidFill>
                  <a:schemeClr val="lt1"/>
                </a:solidFill>
                <a:latin typeface="Allerta"/>
                <a:ea typeface="Allerta"/>
                <a:cs typeface="Allerta"/>
                <a:sym typeface="Allerta"/>
              </a:rPr>
              <a:t>Jody Guarino</a:t>
            </a:r>
            <a:br>
              <a:rPr lang="en-US" sz="2800" b="0" i="0" u="none" strike="noStrike" cap="none">
                <a:solidFill>
                  <a:schemeClr val="lt1"/>
                </a:solidFill>
                <a:latin typeface="Allerta"/>
                <a:ea typeface="Allerta"/>
                <a:cs typeface="Allerta"/>
                <a:sym typeface="Allerta"/>
              </a:rPr>
            </a:br>
            <a:r>
              <a:rPr lang="en-US" sz="2800" b="0" i="0" u="none" strike="noStrike" cap="none">
                <a:solidFill>
                  <a:schemeClr val="lt1"/>
                </a:solidFill>
                <a:latin typeface="Allerta"/>
                <a:ea typeface="Allerta"/>
                <a:cs typeface="Allerta"/>
                <a:sym typeface="Allerta"/>
              </a:rPr>
              <a:t>Mathematics Coordinator</a:t>
            </a:r>
            <a:br>
              <a:rPr lang="en-US" sz="2800" b="0" i="0" u="none" strike="noStrike" cap="none">
                <a:solidFill>
                  <a:schemeClr val="lt1"/>
                </a:solidFill>
                <a:latin typeface="Allerta"/>
                <a:ea typeface="Allerta"/>
                <a:cs typeface="Allerta"/>
                <a:sym typeface="Allerta"/>
              </a:rPr>
            </a:br>
            <a:r>
              <a:rPr lang="en-US" sz="2800" b="0" i="0" u="none" strike="noStrike" cap="none">
                <a:solidFill>
                  <a:schemeClr val="lt1"/>
                </a:solidFill>
                <a:latin typeface="Allerta"/>
                <a:ea typeface="Allerta"/>
                <a:cs typeface="Allerta"/>
                <a:sym typeface="Allerta"/>
              </a:rPr>
              <a:t>Orange County Department of </a:t>
            </a:r>
            <a:br>
              <a:rPr lang="en-US" sz="2800" b="0" i="0" u="none" strike="noStrike" cap="none">
                <a:solidFill>
                  <a:schemeClr val="lt1"/>
                </a:solidFill>
                <a:latin typeface="Allerta"/>
                <a:ea typeface="Allerta"/>
                <a:cs typeface="Allerta"/>
                <a:sym typeface="Allerta"/>
              </a:rPr>
            </a:br>
            <a:r>
              <a:rPr lang="en-US" sz="2800" b="0" i="0" u="none" strike="noStrike" cap="none">
                <a:solidFill>
                  <a:schemeClr val="lt1"/>
                </a:solidFill>
                <a:latin typeface="Allerta"/>
                <a:ea typeface="Allerta"/>
                <a:cs typeface="Allerta"/>
                <a:sym typeface="Allerta"/>
              </a:rPr>
              <a:t>Education</a:t>
            </a:r>
            <a:br>
              <a:rPr lang="en-US" sz="2800" b="0" i="0" u="none" strike="noStrike" cap="none">
                <a:solidFill>
                  <a:schemeClr val="lt1"/>
                </a:solidFill>
                <a:latin typeface="Allerta"/>
                <a:ea typeface="Allerta"/>
                <a:cs typeface="Allerta"/>
                <a:sym typeface="Allerta"/>
              </a:rPr>
            </a:br>
            <a:endParaRPr lang="en-US" sz="2800" b="0" i="0" u="none" strike="noStrike" cap="none">
              <a:solidFill>
                <a:schemeClr val="lt1"/>
              </a:solidFill>
              <a:latin typeface="Allerta"/>
              <a:ea typeface="Allerta"/>
              <a:cs typeface="Allerta"/>
              <a:sym typeface="Allerta"/>
            </a:endParaRPr>
          </a:p>
        </p:txBody>
      </p:sp>
      <p:pic>
        <p:nvPicPr>
          <p:cNvPr id="473" name="Shape 473" descr="Screen Shot 2016-09-07 at 2.28.04 PM.png"/>
          <p:cNvPicPr preferRelativeResize="0"/>
          <p:nvPr/>
        </p:nvPicPr>
        <p:blipFill rotWithShape="1">
          <a:blip r:embed="rId3">
            <a:alphaModFix/>
          </a:blip>
          <a:srcRect/>
          <a:stretch/>
        </p:blipFill>
        <p:spPr>
          <a:xfrm>
            <a:off x="6302112" y="3598187"/>
            <a:ext cx="2841886" cy="3259811"/>
          </a:xfrm>
          <a:prstGeom prst="rect">
            <a:avLst/>
          </a:prstGeom>
          <a:noFill/>
          <a:ln>
            <a:noFill/>
          </a:ln>
        </p:spPr>
      </p:pic>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Shape 479"/>
          <p:cNvSpPr txBox="1">
            <a:spLocks noGrp="1"/>
          </p:cNvSpPr>
          <p:nvPr>
            <p:ph type="title"/>
          </p:nvPr>
        </p:nvSpPr>
        <p:spPr>
          <a:xfrm>
            <a:off x="216566" y="2441139"/>
            <a:ext cx="8620500" cy="20342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Allerta"/>
              <a:buNone/>
            </a:pPr>
            <a:r>
              <a:rPr lang="en-US" sz="2800" b="0" i="0" u="none" strike="noStrike" cap="none">
                <a:solidFill>
                  <a:schemeClr val="lt1"/>
                </a:solidFill>
                <a:latin typeface="Allerta"/>
                <a:ea typeface="Allerta"/>
                <a:cs typeface="Allerta"/>
                <a:sym typeface="Allerta"/>
              </a:rPr>
              <a:t>Poll:</a:t>
            </a:r>
          </a:p>
          <a:p>
            <a:pPr marL="0" marR="0" lvl="0" indent="0" algn="ctr" rtl="0">
              <a:lnSpc>
                <a:spcPct val="100000"/>
              </a:lnSpc>
              <a:spcBef>
                <a:spcPts val="0"/>
              </a:spcBef>
              <a:spcAft>
                <a:spcPts val="0"/>
              </a:spcAft>
              <a:buClr>
                <a:schemeClr val="lt1"/>
              </a:buClr>
              <a:buSzPct val="25000"/>
              <a:buFont typeface="Allerta"/>
              <a:buNone/>
            </a:pPr>
            <a:endParaRPr sz="2800" b="0" i="0" u="none" strike="noStrike" cap="none">
              <a:solidFill>
                <a:schemeClr val="lt1"/>
              </a:solidFill>
              <a:latin typeface="Allerta"/>
              <a:ea typeface="Allerta"/>
              <a:cs typeface="Allerta"/>
              <a:sym typeface="Allerta"/>
            </a:endParaRPr>
          </a:p>
          <a:p>
            <a:pPr marL="0" marR="0" lvl="0" indent="0" algn="ctr" rtl="0">
              <a:lnSpc>
                <a:spcPct val="100000"/>
              </a:lnSpc>
              <a:spcBef>
                <a:spcPts val="0"/>
              </a:spcBef>
              <a:spcAft>
                <a:spcPts val="0"/>
              </a:spcAft>
              <a:buClr>
                <a:schemeClr val="lt1"/>
              </a:buClr>
              <a:buSzPct val="25000"/>
              <a:buFont typeface="Allerta"/>
              <a:buNone/>
            </a:pPr>
            <a:r>
              <a:rPr lang="en-US" sz="2800" b="0" i="0" u="none" strike="noStrike" cap="none">
                <a:solidFill>
                  <a:schemeClr val="lt1"/>
                </a:solidFill>
                <a:latin typeface="Allerta"/>
                <a:ea typeface="Allerta"/>
                <a:cs typeface="Allerta"/>
                <a:sym typeface="Allerta"/>
              </a:rPr>
              <a:t>What percentage of the tasks you use come from resources outside of your purchased curriculum?</a:t>
            </a:r>
            <a:br>
              <a:rPr lang="en-US" sz="2800" b="0" i="0" u="none" strike="noStrike" cap="none">
                <a:solidFill>
                  <a:schemeClr val="lt1"/>
                </a:solidFill>
                <a:latin typeface="Allerta"/>
                <a:ea typeface="Allerta"/>
                <a:cs typeface="Allerta"/>
                <a:sym typeface="Allerta"/>
              </a:rPr>
            </a:br>
            <a:endParaRPr lang="en-US" sz="2800" b="0" i="0" u="none" strike="noStrike" cap="none">
              <a:solidFill>
                <a:schemeClr val="lt1"/>
              </a:solidFill>
              <a:latin typeface="Allerta"/>
              <a:ea typeface="Allerta"/>
              <a:cs typeface="Allerta"/>
              <a:sym typeface="Allert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Shape 485"/>
          <p:cNvSpPr txBox="1">
            <a:spLocks noGrp="1"/>
          </p:cNvSpPr>
          <p:nvPr>
            <p:ph type="title"/>
          </p:nvPr>
        </p:nvSpPr>
        <p:spPr>
          <a:xfrm>
            <a:off x="216566" y="2441139"/>
            <a:ext cx="8620500" cy="20342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Allerta"/>
              <a:buNone/>
            </a:pPr>
            <a:r>
              <a:rPr lang="en-US" sz="2800" b="0" i="0" u="none" strike="noStrike" cap="none">
                <a:solidFill>
                  <a:schemeClr val="lt1"/>
                </a:solidFill>
                <a:latin typeface="Allerta"/>
                <a:ea typeface="Allerta"/>
                <a:cs typeface="Allerta"/>
                <a:sym typeface="Allerta"/>
              </a:rPr>
              <a:t>Poll:</a:t>
            </a:r>
          </a:p>
          <a:p>
            <a:pPr marL="0" marR="0" lvl="0" indent="0" algn="ctr" rtl="0">
              <a:lnSpc>
                <a:spcPct val="100000"/>
              </a:lnSpc>
              <a:spcBef>
                <a:spcPts val="0"/>
              </a:spcBef>
              <a:spcAft>
                <a:spcPts val="0"/>
              </a:spcAft>
              <a:buClr>
                <a:schemeClr val="lt1"/>
              </a:buClr>
              <a:buSzPct val="25000"/>
              <a:buFont typeface="Allerta"/>
              <a:buNone/>
            </a:pPr>
            <a:endParaRPr sz="2800" b="0" i="0" u="none" strike="noStrike" cap="none">
              <a:solidFill>
                <a:schemeClr val="lt1"/>
              </a:solidFill>
              <a:latin typeface="Allerta"/>
              <a:ea typeface="Allerta"/>
              <a:cs typeface="Allerta"/>
              <a:sym typeface="Allerta"/>
            </a:endParaRPr>
          </a:p>
          <a:p>
            <a:pPr marL="0" marR="0" lvl="0" indent="0" algn="ctr" rtl="0">
              <a:lnSpc>
                <a:spcPct val="100000"/>
              </a:lnSpc>
              <a:spcBef>
                <a:spcPts val="0"/>
              </a:spcBef>
              <a:spcAft>
                <a:spcPts val="0"/>
              </a:spcAft>
              <a:buClr>
                <a:schemeClr val="lt1"/>
              </a:buClr>
              <a:buSzPct val="25000"/>
              <a:buFont typeface="Allerta"/>
              <a:buNone/>
            </a:pPr>
            <a:r>
              <a:rPr lang="en-US" sz="2800" b="0" i="0" u="none" strike="noStrike" cap="none">
                <a:solidFill>
                  <a:schemeClr val="lt1"/>
                </a:solidFill>
                <a:latin typeface="Allerta"/>
                <a:ea typeface="Allerta"/>
                <a:cs typeface="Allerta"/>
                <a:sym typeface="Allerta"/>
              </a:rPr>
              <a:t>Which is your favorite resource for finding tasks to use with students? </a:t>
            </a:r>
            <a:br>
              <a:rPr lang="en-US" sz="2800" b="0" i="0" u="none" strike="noStrike" cap="none">
                <a:solidFill>
                  <a:schemeClr val="lt1"/>
                </a:solidFill>
                <a:latin typeface="Allerta"/>
                <a:ea typeface="Allerta"/>
                <a:cs typeface="Allerta"/>
                <a:sym typeface="Allerta"/>
              </a:rPr>
            </a:br>
            <a:endParaRPr lang="en-US" sz="2800" b="0" i="0" u="none" strike="noStrike" cap="none">
              <a:solidFill>
                <a:schemeClr val="lt1"/>
              </a:solidFill>
              <a:latin typeface="Allerta"/>
              <a:ea typeface="Allerta"/>
              <a:cs typeface="Allerta"/>
              <a:sym typeface="Allert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Shape 490"/>
          <p:cNvSpPr txBox="1">
            <a:spLocks noGrp="1"/>
          </p:cNvSpPr>
          <p:nvPr>
            <p:ph type="title"/>
          </p:nvPr>
        </p:nvSpPr>
        <p:spPr>
          <a:xfrm>
            <a:off x="216566" y="2416482"/>
            <a:ext cx="8620500" cy="16766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lt1"/>
              </a:buClr>
              <a:buSzPct val="25000"/>
              <a:buFont typeface="Allerta"/>
              <a:buNone/>
            </a:pPr>
            <a:r>
              <a:rPr lang="en-US" sz="2800" b="0" i="0" u="none" strike="noStrike" cap="none">
                <a:solidFill>
                  <a:schemeClr val="lt1"/>
                </a:solidFill>
                <a:latin typeface="Allerta"/>
                <a:ea typeface="Allerta"/>
                <a:cs typeface="Allerta"/>
                <a:sym typeface="Allerta"/>
              </a:rPr>
              <a:t>How can my PLC engage with the progressions in the Standards effectively?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Shape 495"/>
          <p:cNvSpPr txBox="1">
            <a:spLocks noGrp="1"/>
          </p:cNvSpPr>
          <p:nvPr>
            <p:ph type="title"/>
          </p:nvPr>
        </p:nvSpPr>
        <p:spPr>
          <a:xfrm>
            <a:off x="304800" y="274637"/>
            <a:ext cx="85725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595959"/>
              </a:buClr>
              <a:buSzPct val="25000"/>
              <a:buFont typeface="Allerta"/>
              <a:buNone/>
            </a:pPr>
            <a:r>
              <a:rPr lang="en-US" sz="2800" b="0" i="0" u="none" strike="noStrike" cap="none">
                <a:solidFill>
                  <a:srgbClr val="595959"/>
                </a:solidFill>
                <a:latin typeface="Allerta"/>
                <a:ea typeface="Allerta"/>
                <a:cs typeface="Allerta"/>
                <a:sym typeface="Allerta"/>
              </a:rPr>
              <a:t>Engaging with the Progressions in the Standards </a:t>
            </a:r>
          </a:p>
        </p:txBody>
      </p:sp>
      <p:sp>
        <p:nvSpPr>
          <p:cNvPr id="496" name="Shape 496"/>
          <p:cNvSpPr txBox="1">
            <a:spLocks noGrp="1"/>
          </p:cNvSpPr>
          <p:nvPr>
            <p:ph type="body" idx="1"/>
          </p:nvPr>
        </p:nvSpPr>
        <p:spPr>
          <a:xfrm>
            <a:off x="304800" y="1503340"/>
            <a:ext cx="8572500" cy="45261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595959"/>
              </a:buClr>
              <a:buSzPct val="25000"/>
              <a:buFont typeface="Arial"/>
              <a:buNone/>
            </a:pPr>
            <a:endParaRPr sz="2200" b="0" i="0" u="none" strike="noStrike" cap="none">
              <a:solidFill>
                <a:srgbClr val="595959"/>
              </a:solidFill>
              <a:latin typeface="Allerta"/>
              <a:ea typeface="Allerta"/>
              <a:cs typeface="Allerta"/>
              <a:sym typeface="Allerta"/>
            </a:endParaRPr>
          </a:p>
          <a:p>
            <a:pPr marL="457200" marR="0" lvl="0" indent="-228600" algn="l" rtl="0">
              <a:lnSpc>
                <a:spcPct val="100000"/>
              </a:lnSpc>
              <a:spcBef>
                <a:spcPts val="440"/>
              </a:spcBef>
              <a:spcAft>
                <a:spcPts val="0"/>
              </a:spcAft>
              <a:buClr>
                <a:srgbClr val="595959"/>
              </a:buClr>
              <a:buSzPct val="100000"/>
              <a:buFont typeface="Arial"/>
              <a:buChar char="•"/>
            </a:pPr>
            <a:r>
              <a:rPr lang="en-US" sz="2200" b="0" i="0" u="sng" strike="noStrike" cap="none">
                <a:solidFill>
                  <a:schemeClr val="hlink"/>
                </a:solidFill>
                <a:latin typeface="Allerta"/>
                <a:ea typeface="Allerta"/>
                <a:cs typeface="Allerta"/>
                <a:sym typeface="Allerta"/>
                <a:hlinkClick r:id="rId3"/>
              </a:rPr>
              <a:t>Progressions documents</a:t>
            </a:r>
            <a:r>
              <a:rPr lang="en-US" sz="2200" b="0" i="0" u="none" strike="noStrike" cap="none">
                <a:solidFill>
                  <a:srgbClr val="595959"/>
                </a:solidFill>
                <a:latin typeface="Allerta"/>
                <a:ea typeface="Allerta"/>
                <a:cs typeface="Allerta"/>
                <a:sym typeface="Allerta"/>
              </a:rPr>
              <a:t> </a:t>
            </a:r>
          </a:p>
          <a:p>
            <a:pPr marL="0" marR="0" lvl="0" indent="0" algn="l" rtl="0">
              <a:lnSpc>
                <a:spcPct val="100000"/>
              </a:lnSpc>
              <a:spcBef>
                <a:spcPts val="440"/>
              </a:spcBef>
              <a:spcAft>
                <a:spcPts val="0"/>
              </a:spcAft>
              <a:buClr>
                <a:srgbClr val="595959"/>
              </a:buClr>
              <a:buSzPct val="25000"/>
              <a:buFont typeface="Arial"/>
              <a:buNone/>
            </a:pPr>
            <a:endParaRPr sz="2200" b="0" i="0" u="none" strike="noStrike" cap="none">
              <a:solidFill>
                <a:srgbClr val="595959"/>
              </a:solidFill>
              <a:latin typeface="Allerta"/>
              <a:ea typeface="Allerta"/>
              <a:cs typeface="Allerta"/>
              <a:sym typeface="Allerta"/>
            </a:endParaRPr>
          </a:p>
          <a:p>
            <a:pPr marL="0" marR="0" lvl="0" indent="0" algn="l" rtl="0">
              <a:lnSpc>
                <a:spcPct val="100000"/>
              </a:lnSpc>
              <a:spcBef>
                <a:spcPts val="440"/>
              </a:spcBef>
              <a:spcAft>
                <a:spcPts val="0"/>
              </a:spcAft>
              <a:buClr>
                <a:srgbClr val="595959"/>
              </a:buClr>
              <a:buSzPct val="25000"/>
              <a:buFont typeface="Arial"/>
              <a:buNone/>
            </a:pPr>
            <a:endParaRPr sz="2200" b="0" i="0" u="none" strike="noStrike" cap="none">
              <a:solidFill>
                <a:srgbClr val="595959"/>
              </a:solidFill>
              <a:latin typeface="Allerta"/>
              <a:ea typeface="Allerta"/>
              <a:cs typeface="Allerta"/>
              <a:sym typeface="Allerta"/>
            </a:endParaRPr>
          </a:p>
          <a:p>
            <a:pPr marL="0" marR="0" lvl="0" indent="0" algn="l" rtl="0">
              <a:lnSpc>
                <a:spcPct val="100000"/>
              </a:lnSpc>
              <a:spcBef>
                <a:spcPts val="440"/>
              </a:spcBef>
              <a:spcAft>
                <a:spcPts val="0"/>
              </a:spcAft>
              <a:buClr>
                <a:srgbClr val="595959"/>
              </a:buClr>
              <a:buSzPct val="25000"/>
              <a:buFont typeface="Arial"/>
              <a:buNone/>
            </a:pPr>
            <a:endParaRPr sz="2200" b="0" i="0" u="none" strike="noStrike" cap="none">
              <a:solidFill>
                <a:srgbClr val="595959"/>
              </a:solidFill>
              <a:latin typeface="Allerta"/>
              <a:ea typeface="Allerta"/>
              <a:cs typeface="Allerta"/>
              <a:sym typeface="Allerta"/>
            </a:endParaRPr>
          </a:p>
          <a:p>
            <a:pPr marL="0" marR="0" lvl="0" indent="0" algn="l" rtl="0">
              <a:lnSpc>
                <a:spcPct val="100000"/>
              </a:lnSpc>
              <a:spcBef>
                <a:spcPts val="440"/>
              </a:spcBef>
              <a:spcAft>
                <a:spcPts val="0"/>
              </a:spcAft>
              <a:buClr>
                <a:srgbClr val="595959"/>
              </a:buClr>
              <a:buSzPct val="25000"/>
              <a:buFont typeface="Arial"/>
              <a:buNone/>
            </a:pPr>
            <a:endParaRPr sz="2200" b="0" i="1" u="none" strike="noStrike" cap="none">
              <a:solidFill>
                <a:srgbClr val="595959"/>
              </a:solidFill>
              <a:latin typeface="Allerta"/>
              <a:ea typeface="Allerta"/>
              <a:cs typeface="Allerta"/>
              <a:sym typeface="Allerta"/>
            </a:endParaRPr>
          </a:p>
        </p:txBody>
      </p:sp>
      <p:cxnSp>
        <p:nvCxnSpPr>
          <p:cNvPr id="497" name="Shape 497"/>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pic>
        <p:nvPicPr>
          <p:cNvPr id="498" name="Shape 498"/>
          <p:cNvPicPr preferRelativeResize="0"/>
          <p:nvPr/>
        </p:nvPicPr>
        <p:blipFill rotWithShape="1">
          <a:blip r:embed="rId4">
            <a:alphaModFix/>
          </a:blip>
          <a:srcRect/>
          <a:stretch/>
        </p:blipFill>
        <p:spPr>
          <a:xfrm>
            <a:off x="2272125" y="2449786"/>
            <a:ext cx="4838700" cy="39528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Shape 503"/>
          <p:cNvSpPr txBox="1">
            <a:spLocks noGrp="1"/>
          </p:cNvSpPr>
          <p:nvPr>
            <p:ph type="title"/>
          </p:nvPr>
        </p:nvSpPr>
        <p:spPr>
          <a:xfrm>
            <a:off x="304800" y="274637"/>
            <a:ext cx="85725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595959"/>
              </a:buClr>
              <a:buSzPct val="25000"/>
              <a:buFont typeface="Allerta"/>
              <a:buNone/>
            </a:pPr>
            <a:r>
              <a:rPr lang="en-US" sz="2800" b="0" i="0" u="none" strike="noStrike" cap="none">
                <a:solidFill>
                  <a:srgbClr val="595959"/>
                </a:solidFill>
                <a:latin typeface="Allerta"/>
                <a:ea typeface="Allerta"/>
                <a:cs typeface="Allerta"/>
                <a:sym typeface="Allerta"/>
              </a:rPr>
              <a:t>Engaging with the Progressions in the Standards </a:t>
            </a:r>
          </a:p>
        </p:txBody>
      </p:sp>
      <p:sp>
        <p:nvSpPr>
          <p:cNvPr id="504" name="Shape 504"/>
          <p:cNvSpPr txBox="1">
            <a:spLocks noGrp="1"/>
          </p:cNvSpPr>
          <p:nvPr>
            <p:ph type="body" idx="1"/>
          </p:nvPr>
        </p:nvSpPr>
        <p:spPr>
          <a:xfrm>
            <a:off x="304800" y="1503340"/>
            <a:ext cx="8572500" cy="45261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rgbClr val="595959"/>
              </a:buClr>
              <a:buSzPct val="25000"/>
              <a:buFont typeface="Arial"/>
              <a:buNone/>
            </a:pPr>
            <a:endParaRPr sz="2200" b="0" i="0" u="none" strike="noStrike" cap="none">
              <a:solidFill>
                <a:srgbClr val="595959"/>
              </a:solidFill>
              <a:latin typeface="Allerta"/>
              <a:ea typeface="Allerta"/>
              <a:cs typeface="Allerta"/>
              <a:sym typeface="Allerta"/>
            </a:endParaRPr>
          </a:p>
          <a:p>
            <a:pPr marL="457200" marR="0" lvl="0" indent="-228600" algn="l" rtl="0">
              <a:lnSpc>
                <a:spcPct val="100000"/>
              </a:lnSpc>
              <a:spcBef>
                <a:spcPts val="440"/>
              </a:spcBef>
              <a:spcAft>
                <a:spcPts val="0"/>
              </a:spcAft>
              <a:buClr>
                <a:srgbClr val="595959"/>
              </a:buClr>
              <a:buSzPct val="100000"/>
              <a:buFont typeface="Arial"/>
              <a:buChar char="•"/>
            </a:pPr>
            <a:r>
              <a:rPr lang="en-US" sz="2200" b="1" i="0" u="sng" strike="noStrike" cap="none">
                <a:solidFill>
                  <a:schemeClr val="hlink"/>
                </a:solidFill>
                <a:latin typeface="Allerta"/>
                <a:ea typeface="Allerta"/>
                <a:cs typeface="Allerta"/>
                <a:sym typeface="Allerta"/>
                <a:hlinkClick r:id="rId3"/>
              </a:rPr>
              <a:t>Guiding questions</a:t>
            </a:r>
            <a:r>
              <a:rPr lang="en-US" sz="2200" b="0" i="0" u="none" strike="noStrike" cap="none">
                <a:solidFill>
                  <a:srgbClr val="595959"/>
                </a:solidFill>
                <a:latin typeface="Allerta"/>
                <a:ea typeface="Allerta"/>
                <a:cs typeface="Allerta"/>
                <a:sym typeface="Allerta"/>
              </a:rPr>
              <a:t> for the progressions documents </a:t>
            </a:r>
          </a:p>
          <a:p>
            <a:pPr marL="0" marR="0" lvl="0" indent="0" algn="l" rtl="0">
              <a:lnSpc>
                <a:spcPct val="100000"/>
              </a:lnSpc>
              <a:spcBef>
                <a:spcPts val="440"/>
              </a:spcBef>
              <a:spcAft>
                <a:spcPts val="0"/>
              </a:spcAft>
              <a:buClr>
                <a:srgbClr val="595959"/>
              </a:buClr>
              <a:buSzPct val="25000"/>
              <a:buFont typeface="Arial"/>
              <a:buNone/>
            </a:pPr>
            <a:endParaRPr sz="2200" b="0" i="0" u="none" strike="noStrike" cap="none">
              <a:solidFill>
                <a:srgbClr val="595959"/>
              </a:solidFill>
              <a:latin typeface="Allerta"/>
              <a:ea typeface="Allerta"/>
              <a:cs typeface="Allerta"/>
              <a:sym typeface="Allerta"/>
            </a:endParaRPr>
          </a:p>
          <a:p>
            <a:pPr marL="0" marR="0" lvl="0" indent="0" algn="l" rtl="0">
              <a:lnSpc>
                <a:spcPct val="100000"/>
              </a:lnSpc>
              <a:spcBef>
                <a:spcPts val="440"/>
              </a:spcBef>
              <a:spcAft>
                <a:spcPts val="0"/>
              </a:spcAft>
              <a:buClr>
                <a:srgbClr val="595959"/>
              </a:buClr>
              <a:buSzPct val="25000"/>
              <a:buFont typeface="Arial"/>
              <a:buNone/>
            </a:pPr>
            <a:r>
              <a:rPr lang="en-US" sz="2200" b="0" i="0" u="none" strike="noStrike" cap="none">
                <a:solidFill>
                  <a:srgbClr val="595959"/>
                </a:solidFill>
                <a:latin typeface="Allerta"/>
                <a:ea typeface="Allerta"/>
                <a:cs typeface="Allerta"/>
                <a:sym typeface="Allerta"/>
              </a:rPr>
              <a:t>Example:</a:t>
            </a:r>
          </a:p>
          <a:p>
            <a:pPr marL="457200" marR="0" lvl="0" indent="0" algn="l" rtl="0">
              <a:lnSpc>
                <a:spcPct val="100000"/>
              </a:lnSpc>
              <a:spcBef>
                <a:spcPts val="440"/>
              </a:spcBef>
              <a:spcAft>
                <a:spcPts val="0"/>
              </a:spcAft>
              <a:buClr>
                <a:srgbClr val="595959"/>
              </a:buClr>
              <a:buSzPct val="25000"/>
              <a:buFont typeface="Arial"/>
              <a:buNone/>
            </a:pPr>
            <a:r>
              <a:rPr lang="en-US" sz="2200" b="0" i="0" u="none" strike="noStrike" cap="none">
                <a:solidFill>
                  <a:srgbClr val="595959"/>
                </a:solidFill>
                <a:latin typeface="Allerta"/>
                <a:ea typeface="Allerta"/>
                <a:cs typeface="Allerta"/>
                <a:sym typeface="Allerta"/>
              </a:rPr>
              <a:t>Locate a standard in your grade band that requires students to build upon previous knowledge. Determine what standards from earlier grades must be mastered in order for students to be successful in this new learning. Refer to the progression document that supports your thinking.</a:t>
            </a:r>
          </a:p>
          <a:p>
            <a:pPr marL="0" marR="0" lvl="0" indent="0" algn="l" rtl="0">
              <a:lnSpc>
                <a:spcPct val="100000"/>
              </a:lnSpc>
              <a:spcBef>
                <a:spcPts val="440"/>
              </a:spcBef>
              <a:spcAft>
                <a:spcPts val="0"/>
              </a:spcAft>
              <a:buClr>
                <a:srgbClr val="595959"/>
              </a:buClr>
              <a:buSzPct val="25000"/>
              <a:buFont typeface="Arial"/>
              <a:buNone/>
            </a:pPr>
            <a:endParaRPr sz="2200" b="0" i="0" u="none" strike="noStrike" cap="none">
              <a:solidFill>
                <a:srgbClr val="595959"/>
              </a:solidFill>
              <a:latin typeface="Allerta"/>
              <a:ea typeface="Allerta"/>
              <a:cs typeface="Allerta"/>
              <a:sym typeface="Allerta"/>
            </a:endParaRPr>
          </a:p>
          <a:p>
            <a:pPr marL="0" marR="0" lvl="0" indent="0" algn="l" rtl="0">
              <a:lnSpc>
                <a:spcPct val="100000"/>
              </a:lnSpc>
              <a:spcBef>
                <a:spcPts val="440"/>
              </a:spcBef>
              <a:spcAft>
                <a:spcPts val="0"/>
              </a:spcAft>
              <a:buClr>
                <a:srgbClr val="595959"/>
              </a:buClr>
              <a:buSzPct val="25000"/>
              <a:buFont typeface="Arial"/>
              <a:buNone/>
            </a:pPr>
            <a:endParaRPr sz="2200" b="0" i="0" u="none" strike="noStrike" cap="none">
              <a:solidFill>
                <a:srgbClr val="595959"/>
              </a:solidFill>
              <a:latin typeface="Allerta"/>
              <a:ea typeface="Allerta"/>
              <a:cs typeface="Allerta"/>
              <a:sym typeface="Allerta"/>
            </a:endParaRPr>
          </a:p>
          <a:p>
            <a:pPr marL="0" marR="0" lvl="0" indent="0" algn="l" rtl="0">
              <a:lnSpc>
                <a:spcPct val="100000"/>
              </a:lnSpc>
              <a:spcBef>
                <a:spcPts val="440"/>
              </a:spcBef>
              <a:spcAft>
                <a:spcPts val="0"/>
              </a:spcAft>
              <a:buClr>
                <a:srgbClr val="595959"/>
              </a:buClr>
              <a:buSzPct val="25000"/>
              <a:buFont typeface="Arial"/>
              <a:buNone/>
            </a:pPr>
            <a:endParaRPr sz="2200" b="0" i="0" u="none" strike="noStrike" cap="none">
              <a:solidFill>
                <a:srgbClr val="595959"/>
              </a:solidFill>
              <a:latin typeface="Allerta"/>
              <a:ea typeface="Allerta"/>
              <a:cs typeface="Allerta"/>
              <a:sym typeface="Allerta"/>
            </a:endParaRPr>
          </a:p>
          <a:p>
            <a:pPr marL="0" marR="0" lvl="0" indent="0" algn="l" rtl="0">
              <a:lnSpc>
                <a:spcPct val="100000"/>
              </a:lnSpc>
              <a:spcBef>
                <a:spcPts val="440"/>
              </a:spcBef>
              <a:spcAft>
                <a:spcPts val="0"/>
              </a:spcAft>
              <a:buClr>
                <a:srgbClr val="595959"/>
              </a:buClr>
              <a:buSzPct val="25000"/>
              <a:buFont typeface="Arial"/>
              <a:buNone/>
            </a:pPr>
            <a:endParaRPr sz="2200" b="0" i="1" u="none" strike="noStrike" cap="none">
              <a:solidFill>
                <a:srgbClr val="595959"/>
              </a:solidFill>
              <a:latin typeface="Allerta"/>
              <a:ea typeface="Allerta"/>
              <a:cs typeface="Allerta"/>
              <a:sym typeface="Allerta"/>
            </a:endParaRPr>
          </a:p>
        </p:txBody>
      </p:sp>
      <p:cxnSp>
        <p:nvCxnSpPr>
          <p:cNvPr id="505" name="Shape 505"/>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Shape 510"/>
          <p:cNvSpPr txBox="1">
            <a:spLocks noGrp="1"/>
          </p:cNvSpPr>
          <p:nvPr>
            <p:ph type="title"/>
          </p:nvPr>
        </p:nvSpPr>
        <p:spPr>
          <a:xfrm>
            <a:off x="304800" y="274637"/>
            <a:ext cx="85725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595959"/>
              </a:buClr>
              <a:buSzPct val="25000"/>
              <a:buFont typeface="Allerta"/>
              <a:buNone/>
            </a:pPr>
            <a:r>
              <a:rPr lang="en-US" sz="2800" b="0" i="0" u="none" strike="noStrike" cap="none">
                <a:solidFill>
                  <a:srgbClr val="595959"/>
                </a:solidFill>
                <a:latin typeface="Allerta"/>
                <a:ea typeface="Allerta"/>
                <a:cs typeface="Allerta"/>
                <a:sym typeface="Allerta"/>
              </a:rPr>
              <a:t>Engaging with the Progressions in the Standards </a:t>
            </a:r>
          </a:p>
        </p:txBody>
      </p:sp>
      <p:sp>
        <p:nvSpPr>
          <p:cNvPr id="511" name="Shape 511"/>
          <p:cNvSpPr txBox="1">
            <a:spLocks noGrp="1"/>
          </p:cNvSpPr>
          <p:nvPr>
            <p:ph type="body" idx="1"/>
          </p:nvPr>
        </p:nvSpPr>
        <p:spPr>
          <a:xfrm>
            <a:off x="304800" y="1503340"/>
            <a:ext cx="8572500" cy="4526100"/>
          </a:xfrm>
          <a:prstGeom prst="rect">
            <a:avLst/>
          </a:prstGeom>
          <a:noFill/>
          <a:ln>
            <a:noFill/>
          </a:ln>
        </p:spPr>
        <p:txBody>
          <a:bodyPr lIns="91425" tIns="45700" rIns="91425" bIns="45700" anchor="t" anchorCtr="0">
            <a:noAutofit/>
          </a:bodyPr>
          <a:lstStyle/>
          <a:p>
            <a:pPr marL="457200" marR="0" lvl="0" indent="-228600" algn="l" rtl="0">
              <a:lnSpc>
                <a:spcPct val="100000"/>
              </a:lnSpc>
              <a:spcBef>
                <a:spcPts val="0"/>
              </a:spcBef>
              <a:spcAft>
                <a:spcPts val="0"/>
              </a:spcAft>
              <a:buClr>
                <a:srgbClr val="595959"/>
              </a:buClr>
              <a:buSzPct val="100000"/>
              <a:buFont typeface="Arial"/>
              <a:buChar char="•"/>
            </a:pPr>
            <a:r>
              <a:rPr lang="en-US" sz="2200" b="1" i="0" u="sng" strike="noStrike" cap="none">
                <a:solidFill>
                  <a:schemeClr val="hlink"/>
                </a:solidFill>
                <a:latin typeface="Allerta"/>
                <a:ea typeface="Allerta"/>
                <a:cs typeface="Allerta"/>
                <a:sym typeface="Allerta"/>
                <a:hlinkClick r:id="rId3"/>
              </a:rPr>
              <a:t>Coherence Map</a:t>
            </a:r>
            <a:r>
              <a:rPr lang="en-US" sz="2200" b="0" i="0" u="none" strike="noStrike" cap="none">
                <a:solidFill>
                  <a:srgbClr val="595959"/>
                </a:solidFill>
                <a:latin typeface="Allerta"/>
                <a:ea typeface="Allerta"/>
                <a:cs typeface="Allerta"/>
                <a:sym typeface="Allerta"/>
              </a:rPr>
              <a:t> </a:t>
            </a:r>
          </a:p>
          <a:p>
            <a:pPr marL="0" marR="0" lvl="0" indent="0" algn="l" rtl="0">
              <a:lnSpc>
                <a:spcPct val="100000"/>
              </a:lnSpc>
              <a:spcBef>
                <a:spcPts val="440"/>
              </a:spcBef>
              <a:spcAft>
                <a:spcPts val="0"/>
              </a:spcAft>
              <a:buClr>
                <a:srgbClr val="595959"/>
              </a:buClr>
              <a:buSzPct val="25000"/>
              <a:buFont typeface="Arial"/>
              <a:buNone/>
            </a:pPr>
            <a:endParaRPr sz="2200" b="0" i="0" u="none" strike="noStrike" cap="none">
              <a:solidFill>
                <a:srgbClr val="595959"/>
              </a:solidFill>
              <a:latin typeface="Allerta"/>
              <a:ea typeface="Allerta"/>
              <a:cs typeface="Allerta"/>
              <a:sym typeface="Allerta"/>
            </a:endParaRPr>
          </a:p>
          <a:p>
            <a:pPr marL="0" marR="0" lvl="0" indent="0" algn="l" rtl="0">
              <a:lnSpc>
                <a:spcPct val="100000"/>
              </a:lnSpc>
              <a:spcBef>
                <a:spcPts val="440"/>
              </a:spcBef>
              <a:spcAft>
                <a:spcPts val="0"/>
              </a:spcAft>
              <a:buClr>
                <a:srgbClr val="595959"/>
              </a:buClr>
              <a:buSzPct val="25000"/>
              <a:buFont typeface="Arial"/>
              <a:buNone/>
            </a:pPr>
            <a:endParaRPr sz="2200" b="0" i="0" u="none" strike="noStrike" cap="none">
              <a:solidFill>
                <a:srgbClr val="595959"/>
              </a:solidFill>
              <a:latin typeface="Allerta"/>
              <a:ea typeface="Allerta"/>
              <a:cs typeface="Allerta"/>
              <a:sym typeface="Allerta"/>
            </a:endParaRPr>
          </a:p>
          <a:p>
            <a:pPr marL="0" marR="0" lvl="0" indent="0" algn="l" rtl="0">
              <a:lnSpc>
                <a:spcPct val="100000"/>
              </a:lnSpc>
              <a:spcBef>
                <a:spcPts val="440"/>
              </a:spcBef>
              <a:spcAft>
                <a:spcPts val="0"/>
              </a:spcAft>
              <a:buClr>
                <a:srgbClr val="595959"/>
              </a:buClr>
              <a:buSzPct val="25000"/>
              <a:buFont typeface="Arial"/>
              <a:buNone/>
            </a:pPr>
            <a:endParaRPr sz="2200" b="0" i="0" u="none" strike="noStrike" cap="none">
              <a:solidFill>
                <a:srgbClr val="595959"/>
              </a:solidFill>
              <a:latin typeface="Allerta"/>
              <a:ea typeface="Allerta"/>
              <a:cs typeface="Allerta"/>
              <a:sym typeface="Allerta"/>
            </a:endParaRPr>
          </a:p>
          <a:p>
            <a:pPr marL="0" marR="0" lvl="0" indent="0" algn="l" rtl="0">
              <a:lnSpc>
                <a:spcPct val="100000"/>
              </a:lnSpc>
              <a:spcBef>
                <a:spcPts val="440"/>
              </a:spcBef>
              <a:spcAft>
                <a:spcPts val="0"/>
              </a:spcAft>
              <a:buClr>
                <a:srgbClr val="595959"/>
              </a:buClr>
              <a:buSzPct val="25000"/>
              <a:buFont typeface="Arial"/>
              <a:buNone/>
            </a:pPr>
            <a:endParaRPr sz="2200" b="0" i="1" u="none" strike="noStrike" cap="none">
              <a:solidFill>
                <a:srgbClr val="595959"/>
              </a:solidFill>
              <a:latin typeface="Allerta"/>
              <a:ea typeface="Allerta"/>
              <a:cs typeface="Allerta"/>
              <a:sym typeface="Allerta"/>
            </a:endParaRPr>
          </a:p>
        </p:txBody>
      </p:sp>
      <p:cxnSp>
        <p:nvCxnSpPr>
          <p:cNvPr id="512" name="Shape 512"/>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pic>
        <p:nvPicPr>
          <p:cNvPr id="513" name="Shape 513"/>
          <p:cNvPicPr preferRelativeResize="0"/>
          <p:nvPr/>
        </p:nvPicPr>
        <p:blipFill rotWithShape="1">
          <a:blip r:embed="rId4">
            <a:alphaModFix/>
          </a:blip>
          <a:srcRect/>
          <a:stretch/>
        </p:blipFill>
        <p:spPr>
          <a:xfrm>
            <a:off x="127250" y="1975749"/>
            <a:ext cx="8927624" cy="443414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Shape 519"/>
          <p:cNvSpPr txBox="1">
            <a:spLocks noGrp="1"/>
          </p:cNvSpPr>
          <p:nvPr>
            <p:ph type="title"/>
          </p:nvPr>
        </p:nvSpPr>
        <p:spPr>
          <a:xfrm>
            <a:off x="304800" y="274637"/>
            <a:ext cx="8572500" cy="11430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595959"/>
              </a:buClr>
              <a:buSzPct val="25000"/>
              <a:buFont typeface="Allerta"/>
              <a:buNone/>
            </a:pPr>
            <a:r>
              <a:rPr lang="en-US" sz="2800" b="0" i="0" u="none" strike="noStrike" cap="none">
                <a:solidFill>
                  <a:srgbClr val="595959"/>
                </a:solidFill>
                <a:latin typeface="Allerta"/>
                <a:ea typeface="Allerta"/>
                <a:cs typeface="Allerta"/>
                <a:sym typeface="Allerta"/>
              </a:rPr>
              <a:t>UnboundEd Math Content Guides</a:t>
            </a:r>
          </a:p>
        </p:txBody>
      </p:sp>
      <p:sp>
        <p:nvSpPr>
          <p:cNvPr id="520" name="Shape 520"/>
          <p:cNvSpPr txBox="1">
            <a:spLocks noGrp="1"/>
          </p:cNvSpPr>
          <p:nvPr>
            <p:ph type="body" idx="1"/>
          </p:nvPr>
        </p:nvSpPr>
        <p:spPr>
          <a:xfrm>
            <a:off x="304800" y="1570940"/>
            <a:ext cx="8572500" cy="4526100"/>
          </a:xfrm>
          <a:prstGeom prst="rect">
            <a:avLst/>
          </a:prstGeom>
          <a:noFill/>
          <a:ln>
            <a:noFill/>
          </a:ln>
        </p:spPr>
        <p:txBody>
          <a:bodyPr lIns="91425" tIns="91425" rIns="91425" bIns="91425" anchor="t" anchorCtr="0">
            <a:noAutofit/>
          </a:bodyPr>
          <a:lstStyle/>
          <a:p>
            <a:pPr marL="342900" marR="0" lvl="0" indent="-203200" algn="l" rtl="0">
              <a:lnSpc>
                <a:spcPct val="100000"/>
              </a:lnSpc>
              <a:spcBef>
                <a:spcPts val="0"/>
              </a:spcBef>
              <a:spcAft>
                <a:spcPts val="0"/>
              </a:spcAft>
              <a:buClr>
                <a:srgbClr val="595959"/>
              </a:buClr>
              <a:buSzPct val="25000"/>
              <a:buFont typeface="Arial"/>
              <a:buNone/>
            </a:pPr>
            <a:endParaRPr sz="2200" b="0" i="0" u="none" strike="noStrike" cap="none">
              <a:solidFill>
                <a:srgbClr val="595959"/>
              </a:solidFill>
              <a:latin typeface="Allerta"/>
              <a:ea typeface="Allerta"/>
              <a:cs typeface="Allerta"/>
              <a:sym typeface="Allerta"/>
            </a:endParaRPr>
          </a:p>
        </p:txBody>
      </p:sp>
      <p:pic>
        <p:nvPicPr>
          <p:cNvPr id="521" name="Shape 521"/>
          <p:cNvPicPr preferRelativeResize="0"/>
          <p:nvPr/>
        </p:nvPicPr>
        <p:blipFill rotWithShape="1">
          <a:blip r:embed="rId3">
            <a:alphaModFix/>
          </a:blip>
          <a:srcRect/>
          <a:stretch/>
        </p:blipFill>
        <p:spPr>
          <a:xfrm>
            <a:off x="0" y="1570961"/>
            <a:ext cx="9144000" cy="4655127"/>
          </a:xfrm>
          <a:prstGeom prst="rect">
            <a:avLst/>
          </a:prstGeom>
          <a:noFill/>
          <a:ln>
            <a:noFill/>
          </a:ln>
        </p:spPr>
      </p:pic>
      <p:cxnSp>
        <p:nvCxnSpPr>
          <p:cNvPr id="522" name="Shape 522"/>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Shape 528"/>
          <p:cNvSpPr txBox="1">
            <a:spLocks noGrp="1"/>
          </p:cNvSpPr>
          <p:nvPr>
            <p:ph type="title"/>
          </p:nvPr>
        </p:nvSpPr>
        <p:spPr>
          <a:xfrm>
            <a:off x="216575" y="2231349"/>
            <a:ext cx="8620500" cy="2788200"/>
          </a:xfrm>
          <a:prstGeom prst="rect">
            <a:avLst/>
          </a:prstGeom>
          <a:noFill/>
          <a:ln>
            <a:noFill/>
          </a:ln>
        </p:spPr>
        <p:txBody>
          <a:bodyPr lIns="91425" tIns="91425" rIns="91425" bIns="91425" anchor="ctr" anchorCtr="0">
            <a:noAutofit/>
          </a:bodyPr>
          <a:lstStyle/>
          <a:p>
            <a:pPr marL="0" marR="0" lvl="0" indent="0" algn="ctr" rtl="0">
              <a:lnSpc>
                <a:spcPct val="100000"/>
              </a:lnSpc>
              <a:spcBef>
                <a:spcPts val="0"/>
              </a:spcBef>
              <a:spcAft>
                <a:spcPts val="0"/>
              </a:spcAft>
              <a:buClr>
                <a:schemeClr val="lt1"/>
              </a:buClr>
              <a:buSzPct val="25000"/>
              <a:buFont typeface="Allerta"/>
              <a:buNone/>
            </a:pPr>
            <a:r>
              <a:rPr lang="en-US" sz="2800" b="0" i="0" u="none" strike="noStrike" cap="none">
                <a:solidFill>
                  <a:schemeClr val="lt1"/>
                </a:solidFill>
                <a:latin typeface="Allerta"/>
                <a:ea typeface="Allerta"/>
                <a:cs typeface="Allerta"/>
                <a:sym typeface="Allerta"/>
              </a:rPr>
              <a:t>Question:</a:t>
            </a:r>
          </a:p>
          <a:p>
            <a:pPr marL="0" marR="0" lvl="0" indent="0" algn="ctr" rtl="0">
              <a:lnSpc>
                <a:spcPct val="100000"/>
              </a:lnSpc>
              <a:spcBef>
                <a:spcPts val="0"/>
              </a:spcBef>
              <a:spcAft>
                <a:spcPts val="0"/>
              </a:spcAft>
              <a:buClr>
                <a:schemeClr val="lt1"/>
              </a:buClr>
              <a:buSzPct val="25000"/>
              <a:buFont typeface="Allerta"/>
              <a:buNone/>
            </a:pPr>
            <a:endParaRPr sz="2800" b="0" i="0" u="none" strike="noStrike" cap="none">
              <a:solidFill>
                <a:schemeClr val="lt1"/>
              </a:solidFill>
              <a:latin typeface="Allerta"/>
              <a:ea typeface="Allerta"/>
              <a:cs typeface="Allerta"/>
              <a:sym typeface="Allerta"/>
            </a:endParaRPr>
          </a:p>
          <a:p>
            <a:pPr marL="0" marR="0" lvl="0" indent="0" algn="ctr" rtl="0">
              <a:lnSpc>
                <a:spcPct val="100000"/>
              </a:lnSpc>
              <a:spcBef>
                <a:spcPts val="0"/>
              </a:spcBef>
              <a:spcAft>
                <a:spcPts val="0"/>
              </a:spcAft>
              <a:buClr>
                <a:schemeClr val="lt1"/>
              </a:buClr>
              <a:buSzPct val="25000"/>
              <a:buFont typeface="Allerta"/>
              <a:buNone/>
            </a:pPr>
            <a:r>
              <a:rPr lang="en-US" sz="2800" b="0" i="0" u="none" strike="noStrike" cap="none">
                <a:solidFill>
                  <a:schemeClr val="lt1"/>
                </a:solidFill>
                <a:latin typeface="Allerta"/>
                <a:ea typeface="Allerta"/>
                <a:cs typeface="Allerta"/>
                <a:sym typeface="Allerta"/>
              </a:rPr>
              <a:t>How does understanding the Standards, using the Coherence Map and Progressions documents, and selecting appropriate tasks prepare teachers to support students who struggle with math?</a:t>
            </a:r>
          </a:p>
          <a:p>
            <a:pPr marL="0" marR="0" lvl="0" indent="0" algn="ctr" rtl="0">
              <a:lnSpc>
                <a:spcPct val="100000"/>
              </a:lnSpc>
              <a:spcBef>
                <a:spcPts val="0"/>
              </a:spcBef>
              <a:spcAft>
                <a:spcPts val="0"/>
              </a:spcAft>
              <a:buClr>
                <a:schemeClr val="lt1"/>
              </a:buClr>
              <a:buSzPct val="25000"/>
              <a:buFont typeface="Allerta"/>
              <a:buNone/>
            </a:pPr>
            <a:endParaRPr sz="2800" b="0" i="0" u="none" strike="noStrike" cap="none">
              <a:solidFill>
                <a:schemeClr val="lt1"/>
              </a:solidFill>
              <a:latin typeface="Allerta"/>
              <a:ea typeface="Allerta"/>
              <a:cs typeface="Allerta"/>
              <a:sym typeface="Allerta"/>
            </a:endParaRPr>
          </a:p>
          <a:p>
            <a:pPr marL="0" marR="0" lvl="0" indent="0" algn="ctr" rtl="0">
              <a:lnSpc>
                <a:spcPct val="100000"/>
              </a:lnSpc>
              <a:spcBef>
                <a:spcPts val="0"/>
              </a:spcBef>
              <a:spcAft>
                <a:spcPts val="0"/>
              </a:spcAft>
              <a:buClr>
                <a:schemeClr val="lt1"/>
              </a:buClr>
              <a:buSzPct val="25000"/>
              <a:buFont typeface="Allerta"/>
              <a:buNone/>
            </a:pPr>
            <a:r>
              <a:rPr lang="en-US" sz="1200" b="0" i="0" u="none" strike="noStrike" cap="none">
                <a:solidFill>
                  <a:schemeClr val="lt1"/>
                </a:solidFill>
                <a:latin typeface="Allerta"/>
                <a:ea typeface="Allerta"/>
                <a:cs typeface="Allerta"/>
                <a:sym typeface="Allerta"/>
              </a:rPr>
              <a:t>Please use the Questions tab on your control panel to respond.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Shape 533"/>
          <p:cNvSpPr txBox="1">
            <a:spLocks noGrp="1"/>
          </p:cNvSpPr>
          <p:nvPr>
            <p:ph type="title"/>
          </p:nvPr>
        </p:nvSpPr>
        <p:spPr>
          <a:xfrm>
            <a:off x="216566" y="2416482"/>
            <a:ext cx="8620500" cy="16766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lt1"/>
              </a:buClr>
              <a:buSzPct val="25000"/>
              <a:buFont typeface="Allerta"/>
              <a:buNone/>
            </a:pPr>
            <a:r>
              <a:rPr lang="en-US" sz="2800" b="0" i="0" u="none" strike="noStrike" cap="none">
                <a:solidFill>
                  <a:schemeClr val="lt1"/>
                </a:solidFill>
                <a:latin typeface="Allerta"/>
                <a:ea typeface="Allerta"/>
                <a:cs typeface="Allerta"/>
                <a:sym typeface="Allerta"/>
              </a:rPr>
              <a:t>How can my PLC use the Lesson Planning Tool for collaborative conversations?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pic>
        <p:nvPicPr>
          <p:cNvPr id="538" name="Shape 538"/>
          <p:cNvPicPr preferRelativeResize="0"/>
          <p:nvPr/>
        </p:nvPicPr>
        <p:blipFill rotWithShape="1">
          <a:blip r:embed="rId3">
            <a:alphaModFix/>
          </a:blip>
          <a:srcRect/>
          <a:stretch/>
        </p:blipFill>
        <p:spPr>
          <a:xfrm>
            <a:off x="1626224" y="81148"/>
            <a:ext cx="6006900" cy="6306299"/>
          </a:xfrm>
          <a:prstGeom prst="rect">
            <a:avLst/>
          </a:prstGeom>
          <a:noFill/>
          <a:ln>
            <a:noFill/>
          </a:ln>
        </p:spPr>
      </p:pic>
      <p:sp>
        <p:nvSpPr>
          <p:cNvPr id="539" name="Shape 539"/>
          <p:cNvSpPr/>
          <p:nvPr/>
        </p:nvSpPr>
        <p:spPr>
          <a:xfrm>
            <a:off x="2756425" y="425650"/>
            <a:ext cx="3867599" cy="1788000"/>
          </a:xfrm>
          <a:prstGeom prst="ellipse">
            <a:avLst/>
          </a:prstGeom>
          <a:noFill/>
          <a:ln w="28575" cap="flat" cmpd="sng">
            <a:solidFill>
              <a:srgbClr val="0E6641"/>
            </a:solidFill>
            <a:prstDash val="solid"/>
            <a:round/>
            <a:headEnd type="none" w="med" len="med"/>
            <a:tailEnd type="none" w="med" len="med"/>
          </a:ln>
        </p:spPr>
        <p:txBody>
          <a:bodyPr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cxnSp>
        <p:nvCxnSpPr>
          <p:cNvPr id="540" name="Shape 540"/>
          <p:cNvCxnSpPr/>
          <p:nvPr/>
        </p:nvCxnSpPr>
        <p:spPr>
          <a:xfrm flipH="1">
            <a:off x="3114621" y="2213655"/>
            <a:ext cx="1575600" cy="1251599"/>
          </a:xfrm>
          <a:prstGeom prst="straightConnector1">
            <a:avLst/>
          </a:prstGeom>
          <a:noFill/>
          <a:ln w="28575" cap="flat" cmpd="sng">
            <a:solidFill>
              <a:srgbClr val="0E6641"/>
            </a:solidFill>
            <a:prstDash val="solid"/>
            <a:round/>
            <a:headEnd type="none" w="med" len="med"/>
            <a:tailEnd type="triangle" w="lg" len="lg"/>
          </a:ln>
        </p:spPr>
      </p:cxnSp>
      <p:cxnSp>
        <p:nvCxnSpPr>
          <p:cNvPr id="541" name="Shape 541"/>
          <p:cNvCxnSpPr/>
          <p:nvPr/>
        </p:nvCxnSpPr>
        <p:spPr>
          <a:xfrm>
            <a:off x="4690225" y="2228048"/>
            <a:ext cx="125399" cy="1280400"/>
          </a:xfrm>
          <a:prstGeom prst="straightConnector1">
            <a:avLst/>
          </a:prstGeom>
          <a:noFill/>
          <a:ln w="28575" cap="flat" cmpd="sng">
            <a:solidFill>
              <a:srgbClr val="0E6641"/>
            </a:solidFill>
            <a:prstDash val="solid"/>
            <a:round/>
            <a:headEnd type="none" w="med" len="med"/>
            <a:tailEnd type="triangle" w="lg" len="lg"/>
          </a:ln>
        </p:spPr>
      </p:cxnSp>
      <p:cxnSp>
        <p:nvCxnSpPr>
          <p:cNvPr id="542" name="Shape 542"/>
          <p:cNvCxnSpPr>
            <a:stCxn id="539" idx="4"/>
          </p:cNvCxnSpPr>
          <p:nvPr/>
        </p:nvCxnSpPr>
        <p:spPr>
          <a:xfrm>
            <a:off x="4690224" y="2213650"/>
            <a:ext cx="1623600" cy="1309200"/>
          </a:xfrm>
          <a:prstGeom prst="straightConnector1">
            <a:avLst/>
          </a:prstGeom>
          <a:noFill/>
          <a:ln w="28575" cap="flat" cmpd="sng">
            <a:solidFill>
              <a:srgbClr val="0E6641"/>
            </a:solidFill>
            <a:prstDash val="solid"/>
            <a:round/>
            <a:headEnd type="none" w="med" len="med"/>
            <a:tailEnd type="triangle" w="lg" len="lg"/>
          </a:ln>
        </p:spPr>
      </p:cxnSp>
      <p:cxnSp>
        <p:nvCxnSpPr>
          <p:cNvPr id="543" name="Shape 543"/>
          <p:cNvCxnSpPr>
            <a:stCxn id="539" idx="4"/>
          </p:cNvCxnSpPr>
          <p:nvPr/>
        </p:nvCxnSpPr>
        <p:spPr>
          <a:xfrm flipH="1">
            <a:off x="3036924" y="2213650"/>
            <a:ext cx="1653300" cy="3061500"/>
          </a:xfrm>
          <a:prstGeom prst="straightConnector1">
            <a:avLst/>
          </a:prstGeom>
          <a:noFill/>
          <a:ln w="28575" cap="flat" cmpd="sng">
            <a:solidFill>
              <a:srgbClr val="0E6641"/>
            </a:solidFill>
            <a:prstDash val="solid"/>
            <a:round/>
            <a:headEnd type="none" w="med" len="med"/>
            <a:tailEnd type="triangle" w="lg" len="lg"/>
          </a:ln>
        </p:spPr>
      </p:cxnSp>
      <p:cxnSp>
        <p:nvCxnSpPr>
          <p:cNvPr id="544" name="Shape 544"/>
          <p:cNvCxnSpPr>
            <a:stCxn id="539" idx="4"/>
          </p:cNvCxnSpPr>
          <p:nvPr/>
        </p:nvCxnSpPr>
        <p:spPr>
          <a:xfrm flipH="1">
            <a:off x="4505124" y="2213650"/>
            <a:ext cx="185100" cy="3007799"/>
          </a:xfrm>
          <a:prstGeom prst="straightConnector1">
            <a:avLst/>
          </a:prstGeom>
          <a:noFill/>
          <a:ln w="28575" cap="flat" cmpd="sng">
            <a:solidFill>
              <a:srgbClr val="0E6641"/>
            </a:solidFill>
            <a:prstDash val="solid"/>
            <a:round/>
            <a:headEnd type="none" w="med" len="med"/>
            <a:tailEnd type="triangle" w="lg" len="lg"/>
          </a:ln>
        </p:spPr>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pic>
        <p:nvPicPr>
          <p:cNvPr id="550" name="Shape 550"/>
          <p:cNvPicPr preferRelativeResize="0"/>
          <p:nvPr/>
        </p:nvPicPr>
        <p:blipFill rotWithShape="1">
          <a:blip r:embed="rId3">
            <a:alphaModFix/>
          </a:blip>
          <a:srcRect/>
          <a:stretch/>
        </p:blipFill>
        <p:spPr>
          <a:xfrm>
            <a:off x="0" y="1392450"/>
            <a:ext cx="9144000" cy="439432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pic>
        <p:nvPicPr>
          <p:cNvPr id="556" name="Shape 556" descr="Screen Shot 2016-09-07 at 4.30.27 PM.png"/>
          <p:cNvPicPr preferRelativeResize="0"/>
          <p:nvPr/>
        </p:nvPicPr>
        <p:blipFill rotWithShape="1">
          <a:blip r:embed="rId3">
            <a:alphaModFix/>
          </a:blip>
          <a:srcRect/>
          <a:stretch/>
        </p:blipFill>
        <p:spPr>
          <a:xfrm>
            <a:off x="0" y="1394475"/>
            <a:ext cx="9144000" cy="410836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Shape 561"/>
          <p:cNvSpPr txBox="1">
            <a:spLocks noGrp="1"/>
          </p:cNvSpPr>
          <p:nvPr>
            <p:ph type="title"/>
          </p:nvPr>
        </p:nvSpPr>
        <p:spPr>
          <a:xfrm>
            <a:off x="304800" y="274637"/>
            <a:ext cx="85725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595959"/>
              </a:buClr>
              <a:buSzPct val="25000"/>
              <a:buFont typeface="Allerta"/>
              <a:buNone/>
            </a:pPr>
            <a:r>
              <a:rPr lang="en-US" sz="2800" b="0" i="0" u="none" strike="noStrike" cap="none">
                <a:solidFill>
                  <a:srgbClr val="595959"/>
                </a:solidFill>
                <a:latin typeface="Allerta"/>
                <a:ea typeface="Allerta"/>
                <a:cs typeface="Allerta"/>
                <a:sym typeface="Allerta"/>
              </a:rPr>
              <a:t>Lesson Planning Tool</a:t>
            </a:r>
          </a:p>
        </p:txBody>
      </p:sp>
      <p:sp>
        <p:nvSpPr>
          <p:cNvPr id="562" name="Shape 562"/>
          <p:cNvSpPr txBox="1">
            <a:spLocks noGrp="1"/>
          </p:cNvSpPr>
          <p:nvPr>
            <p:ph type="body" idx="1"/>
          </p:nvPr>
        </p:nvSpPr>
        <p:spPr>
          <a:xfrm>
            <a:off x="304800" y="1570940"/>
            <a:ext cx="8572500" cy="4526100"/>
          </a:xfrm>
          <a:prstGeom prst="rect">
            <a:avLst/>
          </a:prstGeom>
          <a:noFill/>
          <a:ln>
            <a:noFill/>
          </a:ln>
        </p:spPr>
        <p:txBody>
          <a:bodyPr lIns="91425" tIns="45700" rIns="91425" bIns="45700" anchor="t" anchorCtr="0">
            <a:noAutofit/>
          </a:bodyPr>
          <a:lstStyle/>
          <a:p>
            <a:pPr marL="342900" marR="0" lvl="0" indent="25400" algn="l" rtl="0">
              <a:lnSpc>
                <a:spcPct val="100000"/>
              </a:lnSpc>
              <a:spcBef>
                <a:spcPts val="0"/>
              </a:spcBef>
              <a:spcAft>
                <a:spcPts val="0"/>
              </a:spcAft>
              <a:buClr>
                <a:srgbClr val="595959"/>
              </a:buClr>
              <a:buSzPct val="100000"/>
              <a:buFont typeface="Arial"/>
              <a:buChar char="•"/>
            </a:pPr>
            <a:r>
              <a:rPr lang="en-US" sz="1800" b="0" i="0" u="none" strike="noStrike" cap="none">
                <a:solidFill>
                  <a:srgbClr val="595959"/>
                </a:solidFill>
                <a:latin typeface="Allerta"/>
                <a:ea typeface="Allerta"/>
                <a:cs typeface="Allerta"/>
                <a:sym typeface="Allerta"/>
              </a:rPr>
              <a:t>What is the objective or learning goal for students in this lesson?</a:t>
            </a:r>
          </a:p>
          <a:p>
            <a:pPr marL="342900" marR="0" lvl="0" indent="25400" algn="l" rtl="0">
              <a:lnSpc>
                <a:spcPct val="100000"/>
              </a:lnSpc>
              <a:spcBef>
                <a:spcPts val="444"/>
              </a:spcBef>
              <a:spcAft>
                <a:spcPts val="0"/>
              </a:spcAft>
              <a:buClr>
                <a:srgbClr val="595959"/>
              </a:buClr>
              <a:buSzPct val="100000"/>
              <a:buFont typeface="Arial"/>
              <a:buChar char="•"/>
            </a:pPr>
            <a:r>
              <a:rPr lang="en-US" sz="1800" b="0" i="0" u="none" strike="noStrike" cap="none">
                <a:solidFill>
                  <a:srgbClr val="595959"/>
                </a:solidFill>
                <a:latin typeface="Allerta"/>
                <a:ea typeface="Allerta"/>
                <a:cs typeface="Allerta"/>
                <a:sym typeface="Allerta"/>
              </a:rPr>
              <a:t>What unfinished learning from earlier grades might I need to address within the context of this lesson? How will the lesson explicitly connect to and build on students’ prior skills and knowledge? What will I say or show my students to make this connection clear? </a:t>
            </a:r>
          </a:p>
          <a:p>
            <a:pPr marL="342900" marR="0" lvl="0" indent="25400" algn="l" rtl="0">
              <a:lnSpc>
                <a:spcPct val="100000"/>
              </a:lnSpc>
              <a:spcBef>
                <a:spcPts val="444"/>
              </a:spcBef>
              <a:spcAft>
                <a:spcPts val="0"/>
              </a:spcAft>
              <a:buClr>
                <a:srgbClr val="595959"/>
              </a:buClr>
              <a:buSzPct val="100000"/>
              <a:buFont typeface="Arial"/>
              <a:buChar char="•"/>
            </a:pPr>
            <a:r>
              <a:rPr lang="en-US" sz="1800" b="0" i="0" u="none" strike="noStrike" cap="none">
                <a:solidFill>
                  <a:srgbClr val="595959"/>
                </a:solidFill>
                <a:latin typeface="Allerta"/>
                <a:ea typeface="Allerta"/>
                <a:cs typeface="Allerta"/>
                <a:sym typeface="Allerta"/>
              </a:rPr>
              <a:t>What is the key mathematical idea or concept from the Standard(s) I am targeting? </a:t>
            </a:r>
          </a:p>
          <a:p>
            <a:pPr marL="342900" marR="0" lvl="0" indent="25400" algn="l" rtl="0">
              <a:lnSpc>
                <a:spcPct val="100000"/>
              </a:lnSpc>
              <a:spcBef>
                <a:spcPts val="444"/>
              </a:spcBef>
              <a:spcAft>
                <a:spcPts val="0"/>
              </a:spcAft>
              <a:buClr>
                <a:srgbClr val="595959"/>
              </a:buClr>
              <a:buSzPct val="100000"/>
              <a:buFont typeface="Arial"/>
              <a:buChar char="•"/>
            </a:pPr>
            <a:r>
              <a:rPr lang="en-US" sz="1800" b="0" i="0" u="none" strike="noStrike" cap="none">
                <a:solidFill>
                  <a:srgbClr val="595959"/>
                </a:solidFill>
                <a:latin typeface="Allerta"/>
                <a:ea typeface="Allerta"/>
                <a:cs typeface="Allerta"/>
                <a:sym typeface="Allerta"/>
              </a:rPr>
              <a:t>What explanations, representations, and/or examples will I share to make the mathematics of this lesson clear?</a:t>
            </a:r>
          </a:p>
          <a:p>
            <a:pPr marL="342900" marR="0" lvl="0" indent="25400" algn="l" rtl="0">
              <a:lnSpc>
                <a:spcPct val="100000"/>
              </a:lnSpc>
              <a:spcBef>
                <a:spcPts val="444"/>
              </a:spcBef>
              <a:spcAft>
                <a:spcPts val="0"/>
              </a:spcAft>
              <a:buClr>
                <a:srgbClr val="595959"/>
              </a:buClr>
              <a:buSzPct val="100000"/>
              <a:buFont typeface="Arial"/>
              <a:buChar char="•"/>
            </a:pPr>
            <a:r>
              <a:rPr lang="en-US" sz="1800" b="0" i="0" u="none" strike="noStrike" cap="none">
                <a:solidFill>
                  <a:srgbClr val="595959"/>
                </a:solidFill>
                <a:latin typeface="Allerta"/>
                <a:ea typeface="Allerta"/>
                <a:cs typeface="Allerta"/>
                <a:sym typeface="Allerta"/>
              </a:rPr>
              <a:t>What common misconceptions related to this topic, including mnemonics or tricks, do I anticipate will arise? How am I going to address these misconceptions to strengthen students’ understanding of the content?</a:t>
            </a:r>
          </a:p>
        </p:txBody>
      </p:sp>
      <p:cxnSp>
        <p:nvCxnSpPr>
          <p:cNvPr id="563" name="Shape 563"/>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Shape 568"/>
          <p:cNvSpPr txBox="1">
            <a:spLocks noGrp="1"/>
          </p:cNvSpPr>
          <p:nvPr>
            <p:ph type="title"/>
          </p:nvPr>
        </p:nvSpPr>
        <p:spPr>
          <a:xfrm>
            <a:off x="304800" y="274637"/>
            <a:ext cx="85725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595959"/>
              </a:buClr>
              <a:buSzPct val="25000"/>
              <a:buFont typeface="Allerta"/>
              <a:buNone/>
            </a:pPr>
            <a:r>
              <a:rPr lang="en-US" sz="2800" b="0" i="0" u="none" strike="noStrike" cap="none">
                <a:solidFill>
                  <a:srgbClr val="595959"/>
                </a:solidFill>
                <a:latin typeface="Allerta"/>
                <a:ea typeface="Allerta"/>
                <a:cs typeface="Allerta"/>
                <a:sym typeface="Allerta"/>
              </a:rPr>
              <a:t>Additional Resources for you to Consider</a:t>
            </a:r>
          </a:p>
        </p:txBody>
      </p:sp>
      <p:sp>
        <p:nvSpPr>
          <p:cNvPr id="569" name="Shape 569"/>
          <p:cNvSpPr txBox="1">
            <a:spLocks noGrp="1"/>
          </p:cNvSpPr>
          <p:nvPr>
            <p:ph type="body" idx="1"/>
          </p:nvPr>
        </p:nvSpPr>
        <p:spPr>
          <a:xfrm>
            <a:off x="304800" y="1647140"/>
            <a:ext cx="8572500" cy="4526100"/>
          </a:xfrm>
          <a:prstGeom prst="rect">
            <a:avLst/>
          </a:prstGeom>
          <a:noFill/>
          <a:ln>
            <a:noFill/>
          </a:ln>
        </p:spPr>
        <p:txBody>
          <a:bodyPr lIns="91425" tIns="45700" rIns="91425" bIns="45700" anchor="t" anchorCtr="0">
            <a:noAutofit/>
          </a:bodyPr>
          <a:lstStyle/>
          <a:p>
            <a:pPr marL="457200" marR="0" lvl="0" indent="-228600" algn="l" rtl="0">
              <a:lnSpc>
                <a:spcPct val="115000"/>
              </a:lnSpc>
              <a:spcBef>
                <a:spcPts val="0"/>
              </a:spcBef>
              <a:spcAft>
                <a:spcPts val="0"/>
              </a:spcAft>
              <a:buClr>
                <a:srgbClr val="595959"/>
              </a:buClr>
              <a:buSzPct val="100000"/>
              <a:buFont typeface="Allerta"/>
              <a:buChar char="•"/>
            </a:pPr>
            <a:r>
              <a:rPr lang="en-US" sz="2200" b="0" i="0" u="none" strike="noStrike" cap="none">
                <a:solidFill>
                  <a:srgbClr val="595959"/>
                </a:solidFill>
                <a:latin typeface="Allerta"/>
                <a:ea typeface="Allerta"/>
                <a:cs typeface="Allerta"/>
                <a:sym typeface="Allerta"/>
              </a:rPr>
              <a:t>Study </a:t>
            </a:r>
            <a:r>
              <a:rPr lang="en-US" sz="2200" b="0" i="0" u="sng" strike="noStrike" cap="none">
                <a:solidFill>
                  <a:schemeClr val="hlink"/>
                </a:solidFill>
                <a:latin typeface="Allerta"/>
                <a:ea typeface="Allerta"/>
                <a:cs typeface="Allerta"/>
                <a:sym typeface="Allerta"/>
                <a:hlinkClick r:id="rId3"/>
              </a:rPr>
              <a:t>Mini-Assessments </a:t>
            </a:r>
            <a:r>
              <a:rPr lang="en-US" sz="2200" b="0" i="0" u="none" strike="noStrike" cap="none">
                <a:solidFill>
                  <a:srgbClr val="595959"/>
                </a:solidFill>
                <a:latin typeface="Allerta"/>
                <a:ea typeface="Allerta"/>
                <a:cs typeface="Allerta"/>
                <a:sym typeface="Allerta"/>
              </a:rPr>
              <a:t>from Achieve the Core</a:t>
            </a:r>
          </a:p>
          <a:p>
            <a:pPr marL="0" marR="0" lvl="0" indent="0" algn="l" rtl="0">
              <a:lnSpc>
                <a:spcPct val="115000"/>
              </a:lnSpc>
              <a:spcBef>
                <a:spcPts val="600"/>
              </a:spcBef>
              <a:spcAft>
                <a:spcPts val="0"/>
              </a:spcAft>
              <a:buClr>
                <a:srgbClr val="595959"/>
              </a:buClr>
              <a:buSzPct val="25000"/>
              <a:buFont typeface="Arial"/>
              <a:buNone/>
            </a:pPr>
            <a:endParaRPr sz="2400" b="0" i="0" u="none" strike="noStrike" cap="none">
              <a:solidFill>
                <a:srgbClr val="3F3F39"/>
              </a:solidFill>
              <a:latin typeface="Arial"/>
              <a:ea typeface="Arial"/>
              <a:cs typeface="Arial"/>
              <a:sym typeface="Arial"/>
            </a:endParaRPr>
          </a:p>
          <a:p>
            <a:pPr marL="457200" marR="0" lvl="0" indent="-228600" algn="l" rtl="0">
              <a:lnSpc>
                <a:spcPct val="100000"/>
              </a:lnSpc>
              <a:spcBef>
                <a:spcPts val="440"/>
              </a:spcBef>
              <a:spcAft>
                <a:spcPts val="0"/>
              </a:spcAft>
              <a:buClr>
                <a:srgbClr val="595959"/>
              </a:buClr>
              <a:buSzPct val="100000"/>
              <a:buFont typeface="Arial"/>
              <a:buChar char="•"/>
            </a:pPr>
            <a:r>
              <a:rPr lang="en-US" sz="2200" b="0" i="0" u="none" strike="noStrike" cap="none">
                <a:solidFill>
                  <a:srgbClr val="595959"/>
                </a:solidFill>
                <a:latin typeface="Allerta"/>
                <a:ea typeface="Allerta"/>
                <a:cs typeface="Allerta"/>
                <a:sym typeface="Allerta"/>
              </a:rPr>
              <a:t>Analyze a task with student work using the </a:t>
            </a:r>
            <a:r>
              <a:rPr lang="en-US" sz="2200" b="0" i="0" u="sng" strike="noStrike" cap="none">
                <a:solidFill>
                  <a:schemeClr val="hlink"/>
                </a:solidFill>
                <a:latin typeface="Allerta"/>
                <a:ea typeface="Allerta"/>
                <a:cs typeface="Allerta"/>
                <a:sym typeface="Allerta"/>
                <a:hlinkClick r:id="rId4"/>
              </a:rPr>
              <a:t>EQuIP Student Work Protocol</a:t>
            </a:r>
          </a:p>
          <a:p>
            <a:pPr marL="0" marR="0" lvl="0" indent="0" algn="l" rtl="0">
              <a:lnSpc>
                <a:spcPct val="100000"/>
              </a:lnSpc>
              <a:spcBef>
                <a:spcPts val="440"/>
              </a:spcBef>
              <a:spcAft>
                <a:spcPts val="0"/>
              </a:spcAft>
              <a:buClr>
                <a:srgbClr val="595959"/>
              </a:buClr>
              <a:buSzPct val="25000"/>
              <a:buFont typeface="Arial"/>
              <a:buNone/>
            </a:pPr>
            <a:endParaRPr sz="2200" b="0" i="0" u="none" strike="noStrike" cap="none">
              <a:solidFill>
                <a:srgbClr val="595959"/>
              </a:solidFill>
              <a:latin typeface="Allerta"/>
              <a:ea typeface="Allerta"/>
              <a:cs typeface="Allerta"/>
              <a:sym typeface="Allerta"/>
            </a:endParaRPr>
          </a:p>
          <a:p>
            <a:pPr marL="457200" marR="0" lvl="0" indent="-228600" algn="l" rtl="0">
              <a:lnSpc>
                <a:spcPct val="100000"/>
              </a:lnSpc>
              <a:spcBef>
                <a:spcPts val="440"/>
              </a:spcBef>
              <a:spcAft>
                <a:spcPts val="0"/>
              </a:spcAft>
              <a:buClr>
                <a:srgbClr val="595959"/>
              </a:buClr>
              <a:buSzPct val="100000"/>
              <a:buFont typeface="Arial"/>
              <a:buChar char="•"/>
            </a:pPr>
            <a:r>
              <a:rPr lang="en-US" sz="2200" b="0" i="0" u="none" strike="noStrike" cap="none">
                <a:solidFill>
                  <a:srgbClr val="595959"/>
                </a:solidFill>
                <a:latin typeface="Allerta"/>
                <a:ea typeface="Allerta"/>
                <a:cs typeface="Allerta"/>
                <a:sym typeface="Allerta"/>
              </a:rPr>
              <a:t>Observe peers using the </a:t>
            </a:r>
            <a:r>
              <a:rPr lang="en-US" sz="2200" b="0" i="0" u="sng" strike="noStrike" cap="none">
                <a:solidFill>
                  <a:schemeClr val="hlink"/>
                </a:solidFill>
                <a:latin typeface="Allerta"/>
                <a:ea typeface="Allerta"/>
                <a:cs typeface="Allerta"/>
                <a:sym typeface="Allerta"/>
                <a:hlinkClick r:id="rId5"/>
              </a:rPr>
              <a:t>Instructional Practice Guide Coaching Tool</a:t>
            </a:r>
          </a:p>
          <a:p>
            <a:pPr marL="0" marR="0" lvl="0" indent="0" algn="l" rtl="0">
              <a:lnSpc>
                <a:spcPct val="100000"/>
              </a:lnSpc>
              <a:spcBef>
                <a:spcPts val="440"/>
              </a:spcBef>
              <a:spcAft>
                <a:spcPts val="0"/>
              </a:spcAft>
              <a:buClr>
                <a:srgbClr val="595959"/>
              </a:buClr>
              <a:buSzPct val="25000"/>
              <a:buFont typeface="Arial"/>
              <a:buNone/>
            </a:pPr>
            <a:endParaRPr sz="2200" b="0" i="0" u="none" strike="noStrike" cap="none">
              <a:solidFill>
                <a:srgbClr val="595959"/>
              </a:solidFill>
              <a:latin typeface="Allerta"/>
              <a:ea typeface="Allerta"/>
              <a:cs typeface="Allerta"/>
              <a:sym typeface="Allerta"/>
            </a:endParaRPr>
          </a:p>
          <a:p>
            <a:pPr marL="457200" marR="0" lvl="0" indent="-228600" algn="l" rtl="0">
              <a:lnSpc>
                <a:spcPct val="100000"/>
              </a:lnSpc>
              <a:spcBef>
                <a:spcPts val="440"/>
              </a:spcBef>
              <a:spcAft>
                <a:spcPts val="0"/>
              </a:spcAft>
              <a:buClr>
                <a:srgbClr val="595959"/>
              </a:buClr>
              <a:buSzPct val="100000"/>
              <a:buFont typeface="Arial"/>
              <a:buChar char="•"/>
            </a:pPr>
            <a:r>
              <a:rPr lang="en-US" sz="2200" b="0" i="0" u="none" strike="noStrike" cap="none">
                <a:solidFill>
                  <a:srgbClr val="595959"/>
                </a:solidFill>
                <a:latin typeface="Allerta"/>
                <a:ea typeface="Allerta"/>
                <a:cs typeface="Allerta"/>
                <a:sym typeface="Allerta"/>
              </a:rPr>
              <a:t>Answer </a:t>
            </a:r>
            <a:r>
              <a:rPr lang="en-US" sz="2200" b="0" i="0" u="sng" strike="noStrike" cap="none">
                <a:solidFill>
                  <a:schemeClr val="hlink"/>
                </a:solidFill>
                <a:latin typeface="Allerta"/>
                <a:ea typeface="Allerta"/>
                <a:cs typeface="Allerta"/>
                <a:sym typeface="Allerta"/>
                <a:hlinkClick r:id="rId5"/>
              </a:rPr>
              <a:t>Beyond the Lesson Discussion Guide </a:t>
            </a:r>
            <a:r>
              <a:rPr lang="en-US" sz="2200" b="0" i="0" u="none" strike="noStrike" cap="none">
                <a:solidFill>
                  <a:srgbClr val="595959"/>
                </a:solidFill>
                <a:latin typeface="Allerta"/>
                <a:ea typeface="Allerta"/>
                <a:cs typeface="Allerta"/>
                <a:sym typeface="Allerta"/>
              </a:rPr>
              <a:t>questions</a:t>
            </a:r>
          </a:p>
        </p:txBody>
      </p:sp>
      <p:cxnSp>
        <p:nvCxnSpPr>
          <p:cNvPr id="570" name="Shape 570"/>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Shape 576"/>
          <p:cNvSpPr txBox="1">
            <a:spLocks noGrp="1"/>
          </p:cNvSpPr>
          <p:nvPr>
            <p:ph type="title"/>
          </p:nvPr>
        </p:nvSpPr>
        <p:spPr>
          <a:xfrm>
            <a:off x="216566" y="2441139"/>
            <a:ext cx="8620500" cy="2034299"/>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Allerta"/>
              <a:buNone/>
            </a:pPr>
            <a:r>
              <a:rPr lang="en-US" sz="2800" b="0" i="0" u="none" strike="noStrike" cap="none">
                <a:solidFill>
                  <a:schemeClr val="lt1"/>
                </a:solidFill>
                <a:latin typeface="Allerta"/>
                <a:ea typeface="Allerta"/>
                <a:cs typeface="Allerta"/>
                <a:sym typeface="Allerta"/>
              </a:rPr>
              <a:t>Poll:</a:t>
            </a:r>
            <a:br>
              <a:rPr lang="en-US" sz="2800" b="0" i="0" u="none" strike="noStrike" cap="none">
                <a:solidFill>
                  <a:schemeClr val="lt1"/>
                </a:solidFill>
                <a:latin typeface="Allerta"/>
                <a:ea typeface="Allerta"/>
                <a:cs typeface="Allerta"/>
                <a:sym typeface="Allerta"/>
              </a:rPr>
            </a:br>
            <a:endParaRPr lang="en-US" sz="2800" b="0" i="0" u="none" strike="noStrike" cap="none">
              <a:solidFill>
                <a:schemeClr val="lt1"/>
              </a:solidFill>
              <a:latin typeface="Allerta"/>
              <a:ea typeface="Allerta"/>
              <a:cs typeface="Allerta"/>
              <a:sym typeface="Allerta"/>
            </a:endParaRPr>
          </a:p>
          <a:p>
            <a:pPr marL="0" marR="0" lvl="0" indent="0" algn="ctr" rtl="0">
              <a:lnSpc>
                <a:spcPct val="100000"/>
              </a:lnSpc>
              <a:spcBef>
                <a:spcPts val="0"/>
              </a:spcBef>
              <a:spcAft>
                <a:spcPts val="0"/>
              </a:spcAft>
              <a:buClr>
                <a:schemeClr val="lt1"/>
              </a:buClr>
              <a:buSzPct val="25000"/>
              <a:buFont typeface="Allerta"/>
              <a:buNone/>
            </a:pPr>
            <a:r>
              <a:rPr lang="en-US" sz="2800" b="0" i="0" u="none" strike="noStrike" cap="none">
                <a:solidFill>
                  <a:schemeClr val="lt1"/>
                </a:solidFill>
                <a:latin typeface="Allerta"/>
                <a:ea typeface="Allerta"/>
                <a:cs typeface="Allerta"/>
                <a:sym typeface="Allerta"/>
              </a:rPr>
              <a:t>Which of the tools and resources shared tonight will you explore first? </a:t>
            </a:r>
            <a:br>
              <a:rPr lang="en-US" sz="2800" b="0" i="0" u="none" strike="noStrike" cap="none">
                <a:solidFill>
                  <a:schemeClr val="lt1"/>
                </a:solidFill>
                <a:latin typeface="Allerta"/>
                <a:ea typeface="Allerta"/>
                <a:cs typeface="Allerta"/>
                <a:sym typeface="Allerta"/>
              </a:rPr>
            </a:br>
            <a:endParaRPr lang="en-US" sz="2800" b="0" i="0" u="none" strike="noStrike" cap="none">
              <a:solidFill>
                <a:schemeClr val="lt1"/>
              </a:solidFill>
              <a:latin typeface="Allerta"/>
              <a:ea typeface="Allerta"/>
              <a:cs typeface="Allerta"/>
              <a:sym typeface="Allert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Shape 581"/>
          <p:cNvSpPr txBox="1">
            <a:spLocks noGrp="1"/>
          </p:cNvSpPr>
          <p:nvPr>
            <p:ph type="title"/>
          </p:nvPr>
        </p:nvSpPr>
        <p:spPr>
          <a:xfrm>
            <a:off x="304800" y="274637"/>
            <a:ext cx="8572500" cy="11430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rgbClr val="595959"/>
              </a:buClr>
              <a:buSzPct val="25000"/>
              <a:buFont typeface="Allerta"/>
              <a:buNone/>
            </a:pPr>
            <a:r>
              <a:rPr lang="en-US" sz="2800" b="0" i="0" u="none" strike="noStrike" cap="none">
                <a:solidFill>
                  <a:srgbClr val="595959"/>
                </a:solidFill>
                <a:latin typeface="Allerta"/>
                <a:ea typeface="Allerta"/>
                <a:cs typeface="Allerta"/>
                <a:sym typeface="Allerta"/>
              </a:rPr>
              <a:t>Instructional Advocacy – A Definition</a:t>
            </a:r>
          </a:p>
        </p:txBody>
      </p:sp>
      <p:sp>
        <p:nvSpPr>
          <p:cNvPr id="582" name="Shape 582"/>
          <p:cNvSpPr txBox="1">
            <a:spLocks noGrp="1"/>
          </p:cNvSpPr>
          <p:nvPr>
            <p:ph type="body" idx="1"/>
          </p:nvPr>
        </p:nvSpPr>
        <p:spPr>
          <a:xfrm>
            <a:off x="304800" y="1570940"/>
            <a:ext cx="8572500" cy="4526100"/>
          </a:xfrm>
          <a:prstGeom prst="rect">
            <a:avLst/>
          </a:prstGeom>
          <a:noFill/>
          <a:ln>
            <a:noFill/>
          </a:ln>
        </p:spPr>
        <p:txBody>
          <a:bodyPr lIns="91425" tIns="91425" rIns="91425" bIns="91425" anchor="t" anchorCtr="0">
            <a:noAutofit/>
          </a:bodyPr>
          <a:lstStyle/>
          <a:p>
            <a:pPr marL="139700" marR="0" lvl="0" indent="0" algn="l" rtl="0">
              <a:lnSpc>
                <a:spcPct val="100000"/>
              </a:lnSpc>
              <a:spcBef>
                <a:spcPts val="0"/>
              </a:spcBef>
              <a:spcAft>
                <a:spcPts val="0"/>
              </a:spcAft>
              <a:buClr>
                <a:srgbClr val="595959"/>
              </a:buClr>
              <a:buSzPct val="25000"/>
              <a:buFont typeface="Arial"/>
              <a:buNone/>
            </a:pPr>
            <a:endParaRPr sz="2200" b="0" i="0" u="none" strike="noStrike" cap="none">
              <a:solidFill>
                <a:srgbClr val="595959"/>
              </a:solidFill>
              <a:latin typeface="Allerta"/>
              <a:ea typeface="Allerta"/>
              <a:cs typeface="Allerta"/>
              <a:sym typeface="Allerta"/>
            </a:endParaRPr>
          </a:p>
          <a:p>
            <a:pPr marL="139700" marR="0" lvl="0" indent="0" algn="l" rtl="0">
              <a:lnSpc>
                <a:spcPct val="100000"/>
              </a:lnSpc>
              <a:spcBef>
                <a:spcPts val="440"/>
              </a:spcBef>
              <a:spcAft>
                <a:spcPts val="0"/>
              </a:spcAft>
              <a:buClr>
                <a:srgbClr val="595959"/>
              </a:buClr>
              <a:buSzPct val="25000"/>
              <a:buFont typeface="Arial"/>
              <a:buNone/>
            </a:pPr>
            <a:endParaRPr sz="2200" b="0" i="0" u="none" strike="noStrike" cap="none">
              <a:solidFill>
                <a:srgbClr val="595959"/>
              </a:solidFill>
              <a:latin typeface="Allerta"/>
              <a:ea typeface="Allerta"/>
              <a:cs typeface="Allerta"/>
              <a:sym typeface="Allerta"/>
            </a:endParaRPr>
          </a:p>
          <a:p>
            <a:pPr marL="139700" marR="0" lvl="0" indent="0" algn="ctr" rtl="0">
              <a:lnSpc>
                <a:spcPct val="100000"/>
              </a:lnSpc>
              <a:spcBef>
                <a:spcPts val="440"/>
              </a:spcBef>
              <a:spcAft>
                <a:spcPts val="0"/>
              </a:spcAft>
              <a:buClr>
                <a:srgbClr val="595959"/>
              </a:buClr>
              <a:buSzPct val="25000"/>
              <a:buFont typeface="Arial"/>
              <a:buNone/>
            </a:pPr>
            <a:r>
              <a:rPr lang="en-US" sz="2400" b="0" i="0" u="none" strike="noStrike" cap="none">
                <a:solidFill>
                  <a:srgbClr val="595959"/>
                </a:solidFill>
                <a:latin typeface="Allerta"/>
                <a:ea typeface="Allerta"/>
                <a:cs typeface="Allerta"/>
                <a:sym typeface="Allerta"/>
              </a:rPr>
              <a:t>Grounded in a firm understanding of the Shifts, educators owning, supporting, and promoting the resources, tools, and practices that create learning environments in which students develop college- and career- readiness.</a:t>
            </a:r>
          </a:p>
        </p:txBody>
      </p:sp>
      <p:cxnSp>
        <p:nvCxnSpPr>
          <p:cNvPr id="583" name="Shape 583"/>
          <p:cNvCxnSpPr/>
          <p:nvPr/>
        </p:nvCxnSpPr>
        <p:spPr>
          <a:xfrm>
            <a:off x="457200" y="1460500"/>
            <a:ext cx="8039099"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Shape 589"/>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595959"/>
                </a:solidFill>
                <a:latin typeface="Allerta"/>
                <a:ea typeface="Allerta"/>
                <a:cs typeface="Allerta"/>
                <a:sym typeface="Allerta"/>
              </a:rPr>
              <a:t>Tell us about your successes</a:t>
            </a:r>
          </a:p>
        </p:txBody>
      </p:sp>
      <p:cxnSp>
        <p:nvCxnSpPr>
          <p:cNvPr id="590" name="Shape 590"/>
          <p:cNvCxnSpPr/>
          <p:nvPr/>
        </p:nvCxnSpPr>
        <p:spPr>
          <a:xfrm>
            <a:off x="457200" y="1349537"/>
            <a:ext cx="8039098" cy="0"/>
          </a:xfrm>
          <a:prstGeom prst="straightConnector1">
            <a:avLst/>
          </a:prstGeom>
          <a:noFill/>
          <a:ln w="25400" cap="flat" cmpd="sng">
            <a:solidFill>
              <a:schemeClr val="accent1"/>
            </a:solidFill>
            <a:prstDash val="solid"/>
            <a:round/>
            <a:headEnd type="none" w="med" len="med"/>
            <a:tailEnd type="none" w="med" len="med"/>
          </a:ln>
        </p:spPr>
      </p:cxnSp>
      <p:pic>
        <p:nvPicPr>
          <p:cNvPr id="591" name="Shape 591" descr="Screen Shot 2016-07-12 at 4.22.08 PM.png"/>
          <p:cNvPicPr preferRelativeResize="0"/>
          <p:nvPr/>
        </p:nvPicPr>
        <p:blipFill rotWithShape="1">
          <a:blip r:embed="rId3">
            <a:alphaModFix/>
          </a:blip>
          <a:srcRect/>
          <a:stretch/>
        </p:blipFill>
        <p:spPr>
          <a:xfrm>
            <a:off x="900066" y="1417637"/>
            <a:ext cx="7150244" cy="5099519"/>
          </a:xfrm>
          <a:prstGeom prst="rect">
            <a:avLst/>
          </a:prstGeom>
          <a:noFill/>
          <a:ln>
            <a:noFill/>
          </a:ln>
        </p:spPr>
      </p:pic>
    </p:spTree>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Shape 596"/>
          <p:cNvSpPr txBox="1">
            <a:spLocks noGrp="1"/>
          </p:cNvSpPr>
          <p:nvPr>
            <p:ph type="title"/>
          </p:nvPr>
        </p:nvSpPr>
        <p:spPr>
          <a:xfrm>
            <a:off x="216566" y="2829676"/>
            <a:ext cx="8620551" cy="868362"/>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lt1"/>
              </a:buClr>
              <a:buSzPct val="25000"/>
              <a:buFont typeface="Allerta"/>
              <a:buNone/>
            </a:pPr>
            <a:r>
              <a:rPr lang="en-US" sz="2800" b="0" i="0" u="none" strike="noStrike" cap="none">
                <a:solidFill>
                  <a:schemeClr val="lt1"/>
                </a:solidFill>
                <a:latin typeface="Allerta"/>
                <a:ea typeface="Allerta"/>
                <a:cs typeface="Allerta"/>
                <a:sym typeface="Allerta"/>
              </a:rPr>
              <a:t>Your Questions?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Shape 602"/>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3F3F39"/>
                </a:solidFill>
                <a:latin typeface="Allerta"/>
                <a:ea typeface="Allerta"/>
                <a:cs typeface="Allerta"/>
                <a:sym typeface="Allerta"/>
              </a:rPr>
              <a:t>Please join us again next month!</a:t>
            </a:r>
          </a:p>
        </p:txBody>
      </p:sp>
      <p:sp>
        <p:nvSpPr>
          <p:cNvPr id="603" name="Shape 603"/>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rgbClr val="3F3F39"/>
              </a:buClr>
              <a:buSzPct val="100000"/>
              <a:buFont typeface="Arial"/>
              <a:buChar char="•"/>
            </a:pPr>
            <a:r>
              <a:rPr lang="en-US" sz="2400" b="0" i="0" u="none" strike="noStrike" cap="none">
                <a:solidFill>
                  <a:srgbClr val="595959"/>
                </a:solidFill>
                <a:latin typeface="Allerta"/>
                <a:ea typeface="Allerta"/>
                <a:cs typeface="Allerta"/>
                <a:sym typeface="Allerta"/>
              </a:rPr>
              <a:t>Building a Deeper Understanding of the ELA Standards in PLCs</a:t>
            </a:r>
          </a:p>
          <a:p>
            <a:pPr marL="342900" marR="0" lvl="0" indent="-342900" algn="l" rtl="0">
              <a:lnSpc>
                <a:spcPct val="100000"/>
              </a:lnSpc>
              <a:spcBef>
                <a:spcPts val="0"/>
              </a:spcBef>
              <a:spcAft>
                <a:spcPts val="0"/>
              </a:spcAft>
              <a:buClr>
                <a:srgbClr val="3F3F39"/>
              </a:buClr>
              <a:buSzPct val="25000"/>
              <a:buFont typeface="Arial"/>
              <a:buNone/>
            </a:pPr>
            <a:endParaRPr sz="2400" b="0" i="0" u="none" strike="noStrike" cap="none">
              <a:solidFill>
                <a:srgbClr val="595959"/>
              </a:solidFill>
              <a:latin typeface="Allerta"/>
              <a:ea typeface="Allerta"/>
              <a:cs typeface="Allerta"/>
              <a:sym typeface="Allerta"/>
            </a:endParaRPr>
          </a:p>
          <a:p>
            <a:pPr marL="342900" marR="0" lvl="0" indent="-342900" algn="l" rtl="0">
              <a:lnSpc>
                <a:spcPct val="100000"/>
              </a:lnSpc>
              <a:spcBef>
                <a:spcPts val="0"/>
              </a:spcBef>
              <a:spcAft>
                <a:spcPts val="0"/>
              </a:spcAft>
              <a:buClr>
                <a:srgbClr val="3F3F39"/>
              </a:buClr>
              <a:buSzPct val="100000"/>
              <a:buFont typeface="Arial"/>
              <a:buChar char="•"/>
            </a:pPr>
            <a:r>
              <a:rPr lang="en-US" sz="2400" b="0" i="0" u="none" strike="noStrike" cap="none">
                <a:solidFill>
                  <a:srgbClr val="595959"/>
                </a:solidFill>
                <a:latin typeface="Allerta"/>
                <a:ea typeface="Allerta"/>
                <a:cs typeface="Allerta"/>
                <a:sym typeface="Allerta"/>
              </a:rPr>
              <a:t>Wednesday, October 5, 2016, 7:00-8:00 pm</a:t>
            </a:r>
          </a:p>
          <a:p>
            <a:pPr marL="0" marR="0" lvl="0" indent="0" algn="l" rtl="0">
              <a:lnSpc>
                <a:spcPct val="100000"/>
              </a:lnSpc>
              <a:spcBef>
                <a:spcPts val="0"/>
              </a:spcBef>
              <a:spcAft>
                <a:spcPts val="0"/>
              </a:spcAft>
              <a:buClr>
                <a:srgbClr val="000000"/>
              </a:buClr>
              <a:buSzPct val="25000"/>
              <a:buFont typeface="Arial"/>
              <a:buNone/>
            </a:pPr>
            <a:endParaRPr sz="2400" b="0" i="0" u="none" strike="noStrike" cap="none">
              <a:solidFill>
                <a:srgbClr val="595959"/>
              </a:solidFill>
              <a:latin typeface="Allerta"/>
              <a:ea typeface="Allerta"/>
              <a:cs typeface="Allerta"/>
              <a:sym typeface="Allerta"/>
            </a:endParaRPr>
          </a:p>
          <a:p>
            <a:pPr marL="342900" marR="0" lvl="0" indent="-342900" algn="l" rtl="0">
              <a:lnSpc>
                <a:spcPct val="100000"/>
              </a:lnSpc>
              <a:spcBef>
                <a:spcPts val="0"/>
              </a:spcBef>
              <a:spcAft>
                <a:spcPts val="0"/>
              </a:spcAft>
              <a:buClr>
                <a:srgbClr val="3F3F39"/>
              </a:buClr>
              <a:buSzPct val="100000"/>
              <a:buFont typeface="Arial"/>
              <a:buChar char="•"/>
            </a:pPr>
            <a:r>
              <a:rPr lang="en-US" sz="2400" b="0" i="0" u="none" strike="noStrike" cap="none">
                <a:solidFill>
                  <a:srgbClr val="595959"/>
                </a:solidFill>
                <a:latin typeface="Allerta"/>
                <a:ea typeface="Allerta"/>
                <a:cs typeface="Allerta"/>
                <a:sym typeface="Allerta"/>
              </a:rPr>
              <a:t>Register Here: </a:t>
            </a:r>
            <a:r>
              <a:rPr lang="en-US" sz="2400" b="1" i="0" u="sng" strike="noStrike" cap="none">
                <a:solidFill>
                  <a:schemeClr val="hlink"/>
                </a:solidFill>
                <a:highlight>
                  <a:srgbClr val="FFFFFF"/>
                </a:highlight>
                <a:latin typeface="Arial"/>
                <a:ea typeface="Arial"/>
                <a:cs typeface="Arial"/>
                <a:sym typeface="Arial"/>
                <a:hlinkClick r:id="rId3"/>
              </a:rPr>
              <a:t>https://attendee.gotowebinar.com/register/854130694280430594</a:t>
            </a:r>
            <a:r>
              <a:rPr lang="en-US" sz="2400" b="1" i="0" u="none" strike="noStrike" cap="none">
                <a:solidFill>
                  <a:srgbClr val="595959"/>
                </a:solidFill>
                <a:latin typeface="Allerta"/>
                <a:ea typeface="Allerta"/>
                <a:cs typeface="Allerta"/>
                <a:sym typeface="Allerta"/>
              </a:rPr>
              <a:t> </a:t>
            </a:r>
          </a:p>
        </p:txBody>
      </p:sp>
      <p:cxnSp>
        <p:nvCxnSpPr>
          <p:cNvPr id="604" name="Shape 604"/>
          <p:cNvCxnSpPr/>
          <p:nvPr/>
        </p:nvCxnSpPr>
        <p:spPr>
          <a:xfrm>
            <a:off x="457200" y="1460500"/>
            <a:ext cx="8039098" cy="0"/>
          </a:xfrm>
          <a:prstGeom prst="straightConnector1">
            <a:avLst/>
          </a:prstGeom>
          <a:noFill/>
          <a:ln w="25400" cap="flat" cmpd="sng">
            <a:solidFill>
              <a:schemeClr val="accent1"/>
            </a:solidFill>
            <a:prstDash val="solid"/>
            <a:round/>
            <a:headEnd type="none" w="med" len="med"/>
            <a:tailEnd type="none" w="med" len="med"/>
          </a:ln>
        </p:spPr>
      </p:cxnSp>
    </p:spTree>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Shape 609"/>
          <p:cNvSpPr txBox="1">
            <a:spLocks noGrp="1"/>
          </p:cNvSpPr>
          <p:nvPr>
            <p:ph type="title"/>
          </p:nvPr>
        </p:nvSpPr>
        <p:spPr>
          <a:xfrm>
            <a:off x="216566" y="2829676"/>
            <a:ext cx="8620551" cy="868362"/>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chemeClr val="lt1"/>
              </a:buClr>
              <a:buSzPct val="25000"/>
              <a:buFont typeface="Allerta"/>
              <a:buNone/>
            </a:pPr>
            <a:r>
              <a:rPr lang="en-US" sz="2800" b="0" i="0" u="none" strike="noStrike" cap="none">
                <a:solidFill>
                  <a:schemeClr val="lt1"/>
                </a:solidFill>
                <a:latin typeface="Allerta"/>
                <a:ea typeface="Allerta"/>
                <a:cs typeface="Allerta"/>
                <a:sym typeface="Allerta"/>
              </a:rPr>
              <a:t>Upcoming opportunities – Math mini-courses</a:t>
            </a:r>
          </a:p>
        </p:txBody>
      </p:sp>
      <p:sp>
        <p:nvSpPr>
          <p:cNvPr id="610" name="Shape 610"/>
          <p:cNvSpPr txBox="1">
            <a:spLocks noGrp="1"/>
          </p:cNvSpPr>
          <p:nvPr>
            <p:ph type="body" idx="4294967295"/>
          </p:nvPr>
        </p:nvSpPr>
        <p:spPr>
          <a:xfrm>
            <a:off x="571500" y="1571625"/>
            <a:ext cx="8572500" cy="4525963"/>
          </a:xfrm>
          <a:prstGeom prst="rect">
            <a:avLst/>
          </a:prstGeom>
          <a:noFill/>
          <a:ln>
            <a:noFill/>
          </a:ln>
        </p:spPr>
        <p:txBody>
          <a:bodyPr lIns="91425" tIns="91425" rIns="91425" bIns="91425" anchor="t" anchorCtr="0">
            <a:noAutofit/>
          </a:bodyPr>
          <a:lstStyle/>
          <a:p>
            <a:pPr marL="342900" marR="0" lvl="0" indent="-203200" algn="l" rtl="0">
              <a:lnSpc>
                <a:spcPct val="100000"/>
              </a:lnSpc>
              <a:spcBef>
                <a:spcPts val="0"/>
              </a:spcBef>
              <a:spcAft>
                <a:spcPts val="0"/>
              </a:spcAft>
              <a:buClr>
                <a:srgbClr val="595959"/>
              </a:buClr>
              <a:buSzPct val="100000"/>
              <a:buFont typeface="Arial"/>
              <a:buChar char="•"/>
            </a:pPr>
            <a:r>
              <a:rPr lang="en-US" sz="2200" b="0" i="0" u="none" strike="noStrike" cap="none">
                <a:solidFill>
                  <a:srgbClr val="595959"/>
                </a:solidFill>
                <a:latin typeface="Allerta"/>
                <a:ea typeface="Allerta"/>
                <a:cs typeface="Allerta"/>
                <a:sym typeface="Allerta"/>
              </a:rPr>
              <a:t>Fall: The Instructional Materials Evaluation Tool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Shape 615"/>
          <p:cNvSpPr txBox="1">
            <a:spLocks noGrp="1"/>
          </p:cNvSpPr>
          <p:nvPr>
            <p:ph type="title"/>
          </p:nvPr>
        </p:nvSpPr>
        <p:spPr>
          <a:xfrm>
            <a:off x="216566" y="2829676"/>
            <a:ext cx="8620551" cy="868362"/>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lt1"/>
              </a:buClr>
              <a:buSzPct val="25000"/>
              <a:buFont typeface="Allerta"/>
              <a:buNone/>
            </a:pPr>
            <a:r>
              <a:rPr lang="en-US" sz="2800" b="0" i="0" u="none" strike="noStrike" cap="none">
                <a:solidFill>
                  <a:schemeClr val="lt1"/>
                </a:solidFill>
                <a:latin typeface="Allerta"/>
                <a:ea typeface="Allerta"/>
                <a:cs typeface="Allerta"/>
                <a:sym typeface="Allerta"/>
              </a:rPr>
              <a:t>Thank You!</a:t>
            </a:r>
          </a:p>
        </p:txBody>
      </p:sp>
    </p:spTree>
  </p:cSld>
  <p:clrMapOvr>
    <a:masterClrMapping/>
  </p:clrMapOvr>
</p:sld>
</file>

<file path=ppt/theme/theme1.xml><?xml version="1.0" encoding="utf-8"?>
<a:theme xmlns:a="http://schemas.openxmlformats.org/drawingml/2006/main" name="July Webinar New Year's Resolution">
  <a:themeElements>
    <a:clrScheme name="SAP Color Palette">
      <a:dk1>
        <a:srgbClr val="000000"/>
      </a:dk1>
      <a:lt1>
        <a:srgbClr val="FFFFFF"/>
      </a:lt1>
      <a:dk2>
        <a:srgbClr val="454645"/>
      </a:dk2>
      <a:lt2>
        <a:srgbClr val="A6B1AC"/>
      </a:lt2>
      <a:accent1>
        <a:srgbClr val="0E6641"/>
      </a:accent1>
      <a:accent2>
        <a:srgbClr val="15A059"/>
      </a:accent2>
      <a:accent3>
        <a:srgbClr val="E29A08"/>
      </a:accent3>
      <a:accent4>
        <a:srgbClr val="16B1C5"/>
      </a:accent4>
      <a:accent5>
        <a:srgbClr val="396694"/>
      </a:accent5>
      <a:accent6>
        <a:srgbClr val="FB6420"/>
      </a:accent6>
      <a:hlink>
        <a:srgbClr val="396694"/>
      </a:hlink>
      <a:folHlink>
        <a:srgbClr val="16B1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July Webinar New Year's Resolution">
  <a:themeElements>
    <a:clrScheme name="SAP Color Palette">
      <a:dk1>
        <a:srgbClr val="000000"/>
      </a:dk1>
      <a:lt1>
        <a:srgbClr val="FFFFFF"/>
      </a:lt1>
      <a:dk2>
        <a:srgbClr val="454645"/>
      </a:dk2>
      <a:lt2>
        <a:srgbClr val="A6B1AC"/>
      </a:lt2>
      <a:accent1>
        <a:srgbClr val="0E6641"/>
      </a:accent1>
      <a:accent2>
        <a:srgbClr val="15A059"/>
      </a:accent2>
      <a:accent3>
        <a:srgbClr val="E29A08"/>
      </a:accent3>
      <a:accent4>
        <a:srgbClr val="16B1C5"/>
      </a:accent4>
      <a:accent5>
        <a:srgbClr val="396694"/>
      </a:accent5>
      <a:accent6>
        <a:srgbClr val="FB6420"/>
      </a:accent6>
      <a:hlink>
        <a:srgbClr val="396694"/>
      </a:hlink>
      <a:folHlink>
        <a:srgbClr val="16B1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TotalTime>
  <Words>1197</Words>
  <Application>Microsoft Office PowerPoint</Application>
  <PresentationFormat>On-screen Show (4:3)</PresentationFormat>
  <Paragraphs>180</Paragraphs>
  <Slides>41</Slides>
  <Notes>41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41</vt:i4>
      </vt:variant>
    </vt:vector>
  </HeadingPairs>
  <TitlesOfParts>
    <vt:vector size="47" baseType="lpstr">
      <vt:lpstr>Arial</vt:lpstr>
      <vt:lpstr>Noto Sans Symbols</vt:lpstr>
      <vt:lpstr>Allerta</vt:lpstr>
      <vt:lpstr>Calibri</vt:lpstr>
      <vt:lpstr>July Webinar New Year's Resolution</vt:lpstr>
      <vt:lpstr>July Webinar New Year's Resolution</vt:lpstr>
      <vt:lpstr>Building a Deeper Understanding of the Math Standards in PLCs</vt:lpstr>
      <vt:lpstr>Introductions</vt:lpstr>
      <vt:lpstr>Who are Core Advocates?</vt:lpstr>
      <vt:lpstr>To learn more about Core Advocates…</vt:lpstr>
      <vt:lpstr>For Tweeters…</vt:lpstr>
      <vt:lpstr>Webinar Protocols</vt:lpstr>
      <vt:lpstr>Goals of the Webinar</vt:lpstr>
      <vt:lpstr>Question:   What do PLCs look like in your setting? What structures exist for teachers to work together on building their content knowledge?  Please use the Questions tab on your control panel to respond.</vt:lpstr>
      <vt:lpstr>Language of the Standards</vt:lpstr>
      <vt:lpstr>Conceptual Understanding</vt:lpstr>
      <vt:lpstr>Where We Need to be Looking</vt:lpstr>
      <vt:lpstr>Question:   Why is it important to anchor PLC conversations in math content?  Please use the Questions tab on your control panel to respond.</vt:lpstr>
      <vt:lpstr>Guest Core Advocate:   Sarah Galasso Manager of School Partnerships Carnegie Learning</vt:lpstr>
      <vt:lpstr>How can I use math tasks to help anchor my PLC work in the Standards?</vt:lpstr>
      <vt:lpstr>Tasks on Achieve the Core</vt:lpstr>
      <vt:lpstr>PowerPoint Presentation</vt:lpstr>
      <vt:lpstr>PowerPoint Presentation</vt:lpstr>
      <vt:lpstr>Analyzing Tasks </vt:lpstr>
      <vt:lpstr>Other Sources for Tasks</vt:lpstr>
      <vt:lpstr>Guest Core Advocate:   Jody Guarino Mathematics Coordinator Orange County Department of  Education </vt:lpstr>
      <vt:lpstr>Poll:  What percentage of the tasks you use come from resources outside of your purchased curriculum? </vt:lpstr>
      <vt:lpstr>Poll:  Which is your favorite resource for finding tasks to use with students?  </vt:lpstr>
      <vt:lpstr>How can my PLC engage with the progressions in the Standards effectively?</vt:lpstr>
      <vt:lpstr>Engaging with the Progressions in the Standards </vt:lpstr>
      <vt:lpstr>Engaging with the Progressions in the Standards </vt:lpstr>
      <vt:lpstr>Engaging with the Progressions in the Standards </vt:lpstr>
      <vt:lpstr>UnboundEd Math Content Guides</vt:lpstr>
      <vt:lpstr>Question:  How does understanding the Standards, using the Coherence Map and Progressions documents, and selecting appropriate tasks prepare teachers to support students who struggle with math?  Please use the Questions tab on your control panel to respond.</vt:lpstr>
      <vt:lpstr>How can my PLC use the Lesson Planning Tool for collaborative conversations?</vt:lpstr>
      <vt:lpstr>PowerPoint Presentation</vt:lpstr>
      <vt:lpstr>PowerPoint Presentation</vt:lpstr>
      <vt:lpstr>PowerPoint Presentation</vt:lpstr>
      <vt:lpstr>Lesson Planning Tool</vt:lpstr>
      <vt:lpstr>Additional Resources for you to Consider</vt:lpstr>
      <vt:lpstr>Poll:  Which of the tools and resources shared tonight will you explore first?  </vt:lpstr>
      <vt:lpstr>Instructional Advocacy – A Definition</vt:lpstr>
      <vt:lpstr>Tell us about your successes</vt:lpstr>
      <vt:lpstr>Your Questions? </vt:lpstr>
      <vt:lpstr>Please join us again next month!</vt:lpstr>
      <vt:lpstr>Upcoming opportunities – Math mini-courses</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a Deeper Understanding of the Math Standards in PLCs</dc:title>
  <dc:creator>Janelle</dc:creator>
  <cp:lastModifiedBy>Janelle Fann</cp:lastModifiedBy>
  <cp:revision>2</cp:revision>
  <dcterms:modified xsi:type="dcterms:W3CDTF">2016-09-08T22:22:13Z</dcterms:modified>
</cp:coreProperties>
</file>